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62" autoAdjust="0"/>
    <p:restoredTop sz="94660"/>
  </p:normalViewPr>
  <p:slideViewPr>
    <p:cSldViewPr>
      <p:cViewPr>
        <p:scale>
          <a:sx n="78" d="100"/>
          <a:sy n="78" d="100"/>
        </p:scale>
        <p:origin x="-174"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54DCB1D-EEAE-44EF-B446-2C869990C75E}" type="datetimeFigureOut">
              <a:rPr lang="en-GB" smtClean="0"/>
              <a:pPr/>
              <a:t>05/11/2013</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A94FAD6-8A29-4457-9F32-D2EF369484B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4DCB1D-EEAE-44EF-B446-2C869990C75E}" type="datetimeFigureOut">
              <a:rPr lang="en-GB" smtClean="0"/>
              <a:pPr/>
              <a:t>05/11/2013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4FAD6-8A29-4457-9F32-D2EF369484B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4DCB1D-EEAE-44EF-B446-2C869990C75E}" type="datetimeFigureOut">
              <a:rPr lang="en-GB" smtClean="0"/>
              <a:pPr/>
              <a:t>05/11/2013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94FAD6-8A29-4457-9F32-D2EF369484B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54DCB1D-EEAE-44EF-B446-2C869990C75E}" type="datetimeFigureOut">
              <a:rPr lang="en-GB" smtClean="0"/>
              <a:pPr/>
              <a:t>05/11/2013</a:t>
            </a:fld>
            <a:endParaRPr lang="en-GB"/>
          </a:p>
        </p:txBody>
      </p:sp>
      <p:sp>
        <p:nvSpPr>
          <p:cNvPr id="5" name="Footer Placeholder 4"/>
          <p:cNvSpPr>
            <a:spLocks noGrp="1"/>
          </p:cNvSpPr>
          <p:nvPr>
            <p:ph type="ftr" sz="quarter" idx="11"/>
          </p:nvPr>
        </p:nvSpPr>
        <p:spPr>
          <a:xfrm>
            <a:off x="457200" y="6480969"/>
            <a:ext cx="4260056" cy="300831"/>
          </a:xfrm>
        </p:spPr>
        <p:txBody>
          <a:bodyPr/>
          <a:lstStyle/>
          <a:p>
            <a:endParaRPr lang="en-GB"/>
          </a:p>
        </p:txBody>
      </p:sp>
      <p:sp>
        <p:nvSpPr>
          <p:cNvPr id="6" name="Slide Number Placeholder 5"/>
          <p:cNvSpPr>
            <a:spLocks noGrp="1"/>
          </p:cNvSpPr>
          <p:nvPr>
            <p:ph type="sldNum" sz="quarter" idx="12"/>
          </p:nvPr>
        </p:nvSpPr>
        <p:spPr/>
        <p:txBody>
          <a:bodyPr/>
          <a:lstStyle/>
          <a:p>
            <a:fld id="{4A94FAD6-8A29-4457-9F32-D2EF369484B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54DCB1D-EEAE-44EF-B446-2C869990C75E}" type="datetimeFigureOut">
              <a:rPr lang="en-GB" smtClean="0"/>
              <a:pPr/>
              <a:t>05/11/2013</a:t>
            </a:fld>
            <a:endParaRPr lang="en-GB"/>
          </a:p>
        </p:txBody>
      </p:sp>
      <p:sp>
        <p:nvSpPr>
          <p:cNvPr id="5" name="Footer Placeholder 4"/>
          <p:cNvSpPr>
            <a:spLocks noGrp="1"/>
          </p:cNvSpPr>
          <p:nvPr>
            <p:ph type="ftr" sz="quarter" idx="11"/>
          </p:nvPr>
        </p:nvSpPr>
        <p:spPr>
          <a:xfrm>
            <a:off x="2619376" y="6480969"/>
            <a:ext cx="4260056" cy="300831"/>
          </a:xfrm>
        </p:spPr>
        <p:txBody>
          <a:bodyPr/>
          <a:lstStyle/>
          <a:p>
            <a:endParaRPr lang="en-GB"/>
          </a:p>
        </p:txBody>
      </p:sp>
      <p:sp>
        <p:nvSpPr>
          <p:cNvPr id="6" name="Slide Number Placeholder 5"/>
          <p:cNvSpPr>
            <a:spLocks noGrp="1"/>
          </p:cNvSpPr>
          <p:nvPr>
            <p:ph type="sldNum" sz="quarter" idx="12"/>
          </p:nvPr>
        </p:nvSpPr>
        <p:spPr>
          <a:xfrm>
            <a:off x="8451056" y="809624"/>
            <a:ext cx="502920" cy="300831"/>
          </a:xfrm>
        </p:spPr>
        <p:txBody>
          <a:bodyPr/>
          <a:lstStyle/>
          <a:p>
            <a:fld id="{4A94FAD6-8A29-4457-9F32-D2EF369484BA}" type="slidenum">
              <a:rPr lang="en-GB" smtClean="0"/>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54DCB1D-EEAE-44EF-B446-2C869990C75E}" type="datetimeFigureOut">
              <a:rPr lang="en-GB" smtClean="0"/>
              <a:pPr/>
              <a:t>05/11/2013</a:t>
            </a:fld>
            <a:endParaRPr lang="en-GB"/>
          </a:p>
        </p:txBody>
      </p:sp>
      <p:sp>
        <p:nvSpPr>
          <p:cNvPr id="6" name="Footer Placeholder 5"/>
          <p:cNvSpPr>
            <a:spLocks noGrp="1"/>
          </p:cNvSpPr>
          <p:nvPr>
            <p:ph type="ftr" sz="quarter" idx="11"/>
          </p:nvPr>
        </p:nvSpPr>
        <p:spPr>
          <a:xfrm>
            <a:off x="457200" y="6480969"/>
            <a:ext cx="4260056" cy="301752"/>
          </a:xfrm>
        </p:spPr>
        <p:txBody>
          <a:bodyPr/>
          <a:lstStyle/>
          <a:p>
            <a:endParaRPr lang="en-GB"/>
          </a:p>
        </p:txBody>
      </p:sp>
      <p:sp>
        <p:nvSpPr>
          <p:cNvPr id="7" name="Slide Number Placeholder 6"/>
          <p:cNvSpPr>
            <a:spLocks noGrp="1"/>
          </p:cNvSpPr>
          <p:nvPr>
            <p:ph type="sldNum" sz="quarter" idx="12"/>
          </p:nvPr>
        </p:nvSpPr>
        <p:spPr>
          <a:xfrm>
            <a:off x="7589520" y="6480969"/>
            <a:ext cx="502920" cy="301752"/>
          </a:xfrm>
        </p:spPr>
        <p:txBody>
          <a:bodyPr/>
          <a:lstStyle/>
          <a:p>
            <a:fld id="{4A94FAD6-8A29-4457-9F32-D2EF369484B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54DCB1D-EEAE-44EF-B446-2C869990C75E}" type="datetimeFigureOut">
              <a:rPr lang="en-GB" smtClean="0"/>
              <a:pPr/>
              <a:t>05/11/2013</a:t>
            </a:fld>
            <a:endParaRPr lang="en-GB"/>
          </a:p>
        </p:txBody>
      </p:sp>
      <p:sp>
        <p:nvSpPr>
          <p:cNvPr id="8" name="Footer Placeholder 7"/>
          <p:cNvSpPr>
            <a:spLocks noGrp="1"/>
          </p:cNvSpPr>
          <p:nvPr>
            <p:ph type="ftr" sz="quarter" idx="11"/>
          </p:nvPr>
        </p:nvSpPr>
        <p:spPr>
          <a:xfrm>
            <a:off x="457200" y="6480969"/>
            <a:ext cx="4261104" cy="301752"/>
          </a:xfrm>
        </p:spPr>
        <p:txBody>
          <a:bodyPr/>
          <a:lstStyle/>
          <a:p>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A94FAD6-8A29-4457-9F32-D2EF369484B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4DCB1D-EEAE-44EF-B446-2C869990C75E}" type="datetimeFigureOut">
              <a:rPr lang="en-GB" smtClean="0"/>
              <a:pPr/>
              <a:t>05/11/2013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94FAD6-8A29-4457-9F32-D2EF369484B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54DCB1D-EEAE-44EF-B446-2C869990C75E}" type="datetimeFigureOut">
              <a:rPr lang="en-GB" smtClean="0"/>
              <a:pPr/>
              <a:t>05/11/2013</a:t>
            </a:fld>
            <a:endParaRPr lang="en-GB"/>
          </a:p>
        </p:txBody>
      </p:sp>
      <p:sp>
        <p:nvSpPr>
          <p:cNvPr id="3" name="Footer Placeholder 2"/>
          <p:cNvSpPr>
            <a:spLocks noGrp="1"/>
          </p:cNvSpPr>
          <p:nvPr>
            <p:ph type="ftr" sz="quarter" idx="11"/>
          </p:nvPr>
        </p:nvSpPr>
        <p:spPr>
          <a:xfrm>
            <a:off x="457200" y="6481890"/>
            <a:ext cx="4260056" cy="300831"/>
          </a:xfrm>
        </p:spPr>
        <p:txBody>
          <a:bodyPr/>
          <a:lstStyle/>
          <a:p>
            <a:endParaRPr lang="en-GB"/>
          </a:p>
        </p:txBody>
      </p:sp>
      <p:sp>
        <p:nvSpPr>
          <p:cNvPr id="4" name="Slide Number Placeholder 3"/>
          <p:cNvSpPr>
            <a:spLocks noGrp="1"/>
          </p:cNvSpPr>
          <p:nvPr>
            <p:ph type="sldNum" sz="quarter" idx="12"/>
          </p:nvPr>
        </p:nvSpPr>
        <p:spPr>
          <a:xfrm>
            <a:off x="7589520" y="6480969"/>
            <a:ext cx="502920" cy="301752"/>
          </a:xfrm>
        </p:spPr>
        <p:txBody>
          <a:bodyPr/>
          <a:lstStyle/>
          <a:p>
            <a:fld id="{4A94FAD6-8A29-4457-9F32-D2EF369484B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54DCB1D-EEAE-44EF-B446-2C869990C75E}" type="datetimeFigureOut">
              <a:rPr lang="en-GB" smtClean="0"/>
              <a:pPr/>
              <a:t>05/11/2013</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A94FAD6-8A29-4457-9F32-D2EF369484B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54DCB1D-EEAE-44EF-B446-2C869990C75E}" type="datetimeFigureOut">
              <a:rPr lang="en-GB" smtClean="0"/>
              <a:pPr/>
              <a:t>05/11/2013</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A94FAD6-8A29-4457-9F32-D2EF369484B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54DCB1D-EEAE-44EF-B446-2C869990C75E}" type="datetimeFigureOut">
              <a:rPr lang="en-GB" smtClean="0"/>
              <a:pPr/>
              <a:t>05/11/2013</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A94FAD6-8A29-4457-9F32-D2EF369484BA}"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Different types of animation</a:t>
            </a:r>
            <a:endParaRPr lang="en-GB" dirty="0"/>
          </a:p>
        </p:txBody>
      </p:sp>
      <p:sp>
        <p:nvSpPr>
          <p:cNvPr id="3" name="Subtitle 2"/>
          <p:cNvSpPr>
            <a:spLocks noGrp="1"/>
          </p:cNvSpPr>
          <p:nvPr>
            <p:ph type="subTitle" idx="1"/>
          </p:nvPr>
        </p:nvSpPr>
        <p:spPr/>
        <p:txBody>
          <a:bodyPr>
            <a:normAutofit/>
          </a:bodyPr>
          <a:lstStyle/>
          <a:p>
            <a:r>
              <a:rPr lang="en-GB" sz="1600" b="1" dirty="0" smtClean="0">
                <a:solidFill>
                  <a:schemeClr val="tx1"/>
                </a:solidFill>
              </a:rPr>
              <a:t>Gladys Nzita-Mak</a:t>
            </a:r>
            <a:endParaRPr lang="en-GB" sz="1600" b="1" dirty="0">
              <a:solidFill>
                <a:schemeClr val="tx1"/>
              </a:solidFill>
            </a:endParaRPr>
          </a:p>
        </p:txBody>
      </p:sp>
    </p:spTree>
    <p:extLst>
      <p:ext uri="{BB962C8B-B14F-4D97-AF65-F5344CB8AC3E}">
        <p14:creationId xmlns:p14="http://schemas.microsoft.com/office/powerpoint/2010/main" val="63727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Movement</a:t>
            </a:r>
            <a:endParaRPr lang="en-GB" dirty="0"/>
          </a:p>
        </p:txBody>
      </p:sp>
      <p:sp>
        <p:nvSpPr>
          <p:cNvPr id="3" name="Content Placeholder 2"/>
          <p:cNvSpPr>
            <a:spLocks noGrp="1"/>
          </p:cNvSpPr>
          <p:nvPr>
            <p:ph idx="1"/>
          </p:nvPr>
        </p:nvSpPr>
        <p:spPr>
          <a:xfrm>
            <a:off x="395536" y="1484784"/>
            <a:ext cx="8435280" cy="4572000"/>
          </a:xfrm>
        </p:spPr>
        <p:txBody>
          <a:bodyPr>
            <a:normAutofit/>
          </a:bodyPr>
          <a:lstStyle/>
          <a:p>
            <a:r>
              <a:rPr lang="en-GB" sz="2800" dirty="0" smtClean="0"/>
              <a:t>Movement is when an object changes its place or position, goes from A to B.</a:t>
            </a:r>
          </a:p>
          <a:p>
            <a:r>
              <a:rPr lang="en-GB" sz="2800" dirty="0" smtClean="0"/>
              <a:t>For example in the picture below, the person is moving from A to B. It starts off with a hunched back and keeps moving until it is straight and walking tall.</a:t>
            </a:r>
            <a:endParaRPr lang="en-GB" sz="2800" dirty="0"/>
          </a:p>
        </p:txBody>
      </p:sp>
      <p:pic>
        <p:nvPicPr>
          <p:cNvPr id="2050" name="Picture 2" descr="http://www.linuxforu.com/wp-content/uploads/2011/01/Motion-animation-590x27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210049"/>
            <a:ext cx="5619750" cy="2647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003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Masking</a:t>
            </a:r>
            <a:endParaRPr lang="en-GB" dirty="0"/>
          </a:p>
        </p:txBody>
      </p:sp>
      <p:sp>
        <p:nvSpPr>
          <p:cNvPr id="3" name="Content Placeholder 2"/>
          <p:cNvSpPr>
            <a:spLocks noGrp="1"/>
          </p:cNvSpPr>
          <p:nvPr>
            <p:ph idx="1"/>
          </p:nvPr>
        </p:nvSpPr>
        <p:spPr>
          <a:xfrm>
            <a:off x="457200" y="1882808"/>
            <a:ext cx="4114800" cy="4572000"/>
          </a:xfrm>
        </p:spPr>
        <p:txBody>
          <a:bodyPr>
            <a:normAutofit/>
          </a:bodyPr>
          <a:lstStyle/>
          <a:p>
            <a:r>
              <a:rPr lang="en-GB" sz="2000" dirty="0" smtClean="0"/>
              <a:t>In animation, masking is used to cover an image so it can be moved to show the picture beneath. </a:t>
            </a:r>
          </a:p>
          <a:p>
            <a:r>
              <a:rPr lang="en-GB" sz="2000" dirty="0" smtClean="0"/>
              <a:t>Masking in the picture to the right is shown by the effect of a guns barrel over the camera lens aiming at James Bond, this makes him the focus, nothing else is needed to be seen but Bond. This is masking.</a:t>
            </a:r>
            <a:endParaRPr lang="en-GB" sz="2000" dirty="0"/>
          </a:p>
        </p:txBody>
      </p:sp>
      <p:sp>
        <p:nvSpPr>
          <p:cNvPr id="4" name="AutoShape 2" descr="http://tasktutorial.com/wp-content/uploads/2009/09/Animation-using-clipping-mask-in-Flash.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9458" name="Picture 2" descr="http://network9.biz/wp-content/uploads/2013/03/Bond_gunbarrel-1.jpg"/>
          <p:cNvPicPr>
            <a:picLocks noChangeAspect="1" noChangeArrowheads="1"/>
          </p:cNvPicPr>
          <p:nvPr/>
        </p:nvPicPr>
        <p:blipFill>
          <a:blip r:embed="rId2" cstate="print"/>
          <a:srcRect/>
          <a:stretch>
            <a:fillRect/>
          </a:stretch>
        </p:blipFill>
        <p:spPr bwMode="auto">
          <a:xfrm>
            <a:off x="4427984" y="2348880"/>
            <a:ext cx="4584384" cy="3312368"/>
          </a:xfrm>
          <a:prstGeom prst="rect">
            <a:avLst/>
          </a:prstGeom>
          <a:noFill/>
        </p:spPr>
      </p:pic>
    </p:spTree>
    <p:extLst>
      <p:ext uri="{BB962C8B-B14F-4D97-AF65-F5344CB8AC3E}">
        <p14:creationId xmlns:p14="http://schemas.microsoft.com/office/powerpoint/2010/main" val="1716420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Morphing</a:t>
            </a:r>
            <a:endParaRPr lang="en-GB" dirty="0"/>
          </a:p>
        </p:txBody>
      </p:sp>
      <p:sp>
        <p:nvSpPr>
          <p:cNvPr id="3" name="Content Placeholder 2"/>
          <p:cNvSpPr>
            <a:spLocks noGrp="1"/>
          </p:cNvSpPr>
          <p:nvPr>
            <p:ph idx="1"/>
          </p:nvPr>
        </p:nvSpPr>
        <p:spPr>
          <a:xfrm>
            <a:off x="457200" y="1882808"/>
            <a:ext cx="8229600" cy="2986352"/>
          </a:xfrm>
        </p:spPr>
        <p:txBody>
          <a:bodyPr/>
          <a:lstStyle/>
          <a:p>
            <a:r>
              <a:rPr lang="en-GB" dirty="0" smtClean="0"/>
              <a:t>Morphing is when an image changes into another image. This can be done frame by frame.</a:t>
            </a:r>
          </a:p>
          <a:p>
            <a:r>
              <a:rPr lang="en-GB" dirty="0" smtClean="0"/>
              <a:t>In the picture below, it shows George Bush morphing into Arnold Schwarzenegger.</a:t>
            </a:r>
            <a:endParaRPr lang="en-GB" dirty="0"/>
          </a:p>
        </p:txBody>
      </p:sp>
      <p:pic>
        <p:nvPicPr>
          <p:cNvPr id="18434" name="Picture 2" descr="http://wpcontent.answcdn.com/wikipedia/commons/thumb/1/1b/Bush-Arnie-morph.jpg/300px-Bush-Arnie-morph.jpg"/>
          <p:cNvPicPr>
            <a:picLocks noChangeAspect="1" noChangeArrowheads="1"/>
          </p:cNvPicPr>
          <p:nvPr/>
        </p:nvPicPr>
        <p:blipFill>
          <a:blip r:embed="rId2" cstate="print"/>
          <a:srcRect/>
          <a:stretch>
            <a:fillRect/>
          </a:stretch>
        </p:blipFill>
        <p:spPr bwMode="auto">
          <a:xfrm>
            <a:off x="5076056" y="4437112"/>
            <a:ext cx="3577580" cy="1788790"/>
          </a:xfrm>
          <a:prstGeom prst="rect">
            <a:avLst/>
          </a:prstGeom>
          <a:noFill/>
        </p:spPr>
      </p:pic>
    </p:spTree>
    <p:extLst>
      <p:ext uri="{BB962C8B-B14F-4D97-AF65-F5344CB8AC3E}">
        <p14:creationId xmlns:p14="http://schemas.microsoft.com/office/powerpoint/2010/main" val="3722255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836712"/>
            <a:ext cx="6152728" cy="1470025"/>
          </a:xfrm>
        </p:spPr>
        <p:txBody>
          <a:bodyPr>
            <a:noAutofit/>
          </a:bodyPr>
          <a:lstStyle/>
          <a:p>
            <a:r>
              <a:rPr lang="en-GB" sz="5400" dirty="0" smtClean="0"/>
              <a:t>Different uses of animation</a:t>
            </a:r>
            <a:endParaRPr lang="en-GB" sz="5400" dirty="0"/>
          </a:p>
        </p:txBody>
      </p:sp>
      <p:pic>
        <p:nvPicPr>
          <p:cNvPr id="1026" name="Picture 2" descr="http://s3.amazonaws.com/rapgenius/tony-tig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76328">
            <a:off x="618422" y="2408789"/>
            <a:ext cx="3024335" cy="40324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mages1.wikia.nocookie.net/__cb20120124184251/marveldatabase/images/c/cc/Ultimate_Spider-Man_Adventures_Vol_1_1_Textless.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4808"/>
          <a:stretch/>
        </p:blipFill>
        <p:spPr bwMode="auto">
          <a:xfrm rot="20590032">
            <a:off x="7071217" y="188354"/>
            <a:ext cx="1608911" cy="2081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360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Advertising</a:t>
            </a:r>
            <a:endParaRPr lang="en-GB" dirty="0"/>
          </a:p>
        </p:txBody>
      </p:sp>
      <p:sp>
        <p:nvSpPr>
          <p:cNvPr id="3" name="Content Placeholder 2"/>
          <p:cNvSpPr>
            <a:spLocks noGrp="1"/>
          </p:cNvSpPr>
          <p:nvPr>
            <p:ph idx="1"/>
          </p:nvPr>
        </p:nvSpPr>
        <p:spPr>
          <a:xfrm>
            <a:off x="467544" y="1196752"/>
            <a:ext cx="8229600" cy="1440160"/>
          </a:xfrm>
        </p:spPr>
        <p:txBody>
          <a:bodyPr>
            <a:normAutofit fontScale="92500"/>
          </a:bodyPr>
          <a:lstStyle/>
          <a:p>
            <a:r>
              <a:rPr lang="en-GB" sz="2400" dirty="0" smtClean="0"/>
              <a:t>When watching TV we come across adverts advertising different businesses and products. Companies tend to use animations more when advertising because it is more entertaining and keeps the viewers from changing channels. </a:t>
            </a:r>
            <a:endParaRPr lang="en-GB" sz="2400" dirty="0"/>
          </a:p>
        </p:txBody>
      </p:sp>
      <p:pic>
        <p:nvPicPr>
          <p:cNvPr id="4098" name="Picture 2" descr="http://1.bp.blogspot.com/-aRte0qRchNM/T1S6uJZLSLI/AAAAAAAABBk/PNBjrpjsRSg/s640/coco+pops.PNG"/>
          <p:cNvPicPr>
            <a:picLocks noChangeAspect="1" noChangeArrowheads="1"/>
          </p:cNvPicPr>
          <p:nvPr/>
        </p:nvPicPr>
        <p:blipFill>
          <a:blip r:embed="rId2" cstate="print"/>
          <a:srcRect/>
          <a:stretch>
            <a:fillRect/>
          </a:stretch>
        </p:blipFill>
        <p:spPr bwMode="auto">
          <a:xfrm>
            <a:off x="1835696" y="2636912"/>
            <a:ext cx="6048375" cy="3390900"/>
          </a:xfrm>
          <a:prstGeom prst="rect">
            <a:avLst/>
          </a:prstGeom>
          <a:noFill/>
        </p:spPr>
      </p:pic>
      <p:sp>
        <p:nvSpPr>
          <p:cNvPr id="5" name="Rectangle 4"/>
          <p:cNvSpPr/>
          <p:nvPr/>
        </p:nvSpPr>
        <p:spPr>
          <a:xfrm>
            <a:off x="323528" y="6027003"/>
            <a:ext cx="8568952" cy="830997"/>
          </a:xfrm>
          <a:prstGeom prst="rect">
            <a:avLst/>
          </a:prstGeom>
        </p:spPr>
        <p:txBody>
          <a:bodyPr wrap="square">
            <a:spAutoFit/>
          </a:bodyPr>
          <a:lstStyle/>
          <a:p>
            <a:r>
              <a:rPr lang="en-GB" sz="1600" dirty="0" smtClean="0"/>
              <a:t>Animations like the Cocoa Pops advert are highly popular, because once kids see the advert, it draws them in and makes the child want to ask their parent to actually buy the cereal.</a:t>
            </a:r>
            <a:endParaRPr lang="en-GB" sz="1600" dirty="0"/>
          </a:p>
        </p:txBody>
      </p:sp>
    </p:spTree>
    <p:extLst>
      <p:ext uri="{BB962C8B-B14F-4D97-AF65-F5344CB8AC3E}">
        <p14:creationId xmlns:p14="http://schemas.microsoft.com/office/powerpoint/2010/main" val="910937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Entertainment</a:t>
            </a:r>
            <a:endParaRPr lang="en-GB" dirty="0"/>
          </a:p>
        </p:txBody>
      </p:sp>
      <p:sp>
        <p:nvSpPr>
          <p:cNvPr id="3" name="Content Placeholder 2"/>
          <p:cNvSpPr>
            <a:spLocks noGrp="1"/>
          </p:cNvSpPr>
          <p:nvPr>
            <p:ph idx="1"/>
          </p:nvPr>
        </p:nvSpPr>
        <p:spPr>
          <a:xfrm>
            <a:off x="457200" y="1882808"/>
            <a:ext cx="4186808" cy="4570528"/>
          </a:xfrm>
        </p:spPr>
        <p:txBody>
          <a:bodyPr>
            <a:normAutofit/>
          </a:bodyPr>
          <a:lstStyle/>
          <a:p>
            <a:r>
              <a:rPr lang="en-GB" sz="1600" dirty="0" smtClean="0"/>
              <a:t>Animation has been used in entertainment for films, video games and TV shows. Animation is used in entertainment to make movies or TV shows more interesting.</a:t>
            </a:r>
          </a:p>
          <a:p>
            <a:r>
              <a:rPr lang="en-GB" sz="1600" dirty="0" smtClean="0"/>
              <a:t>Animation </a:t>
            </a:r>
            <a:r>
              <a:rPr lang="en-GB" sz="1600" dirty="0" smtClean="0"/>
              <a:t>used in entertainment is used in TV shows such as </a:t>
            </a:r>
            <a:r>
              <a:rPr lang="en-GB" sz="1600" dirty="0" smtClean="0"/>
              <a:t>Anime.</a:t>
            </a:r>
          </a:p>
          <a:p>
            <a:r>
              <a:rPr lang="en-GB" sz="1600" dirty="0" smtClean="0"/>
              <a:t>Animators </a:t>
            </a:r>
            <a:r>
              <a:rPr lang="en-GB" sz="1600" dirty="0" smtClean="0"/>
              <a:t>use computer animation to improve the productivity of the production process.</a:t>
            </a:r>
          </a:p>
          <a:p>
            <a:r>
              <a:rPr lang="en-GB" sz="1600" dirty="0" smtClean="0"/>
              <a:t>When making anime, they go through the processes of storyboarding, character design, voice acting and </a:t>
            </a:r>
            <a:r>
              <a:rPr lang="en-GB" sz="1600" dirty="0" err="1" smtClean="0"/>
              <a:t>cel</a:t>
            </a:r>
            <a:r>
              <a:rPr lang="en-GB" sz="1600" dirty="0" smtClean="0"/>
              <a:t> production.</a:t>
            </a:r>
          </a:p>
          <a:p>
            <a:pPr marL="64008" indent="0">
              <a:buNone/>
            </a:pPr>
            <a:endParaRPr lang="en-GB" sz="1600" dirty="0"/>
          </a:p>
        </p:txBody>
      </p:sp>
      <p:pic>
        <p:nvPicPr>
          <p:cNvPr id="1026" name="Picture 2" descr="http://upload.wikimedia.org/wikipedia/en/thumb/8/81/Modernanime.jpg/300px-Modernani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060848"/>
            <a:ext cx="2857500" cy="354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587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a:t>
            </a:r>
            <a:endParaRPr lang="en-GB" dirty="0"/>
          </a:p>
        </p:txBody>
      </p:sp>
      <p:sp>
        <p:nvSpPr>
          <p:cNvPr id="3" name="Content Placeholder 2"/>
          <p:cNvSpPr>
            <a:spLocks noGrp="1"/>
          </p:cNvSpPr>
          <p:nvPr>
            <p:ph idx="1"/>
          </p:nvPr>
        </p:nvSpPr>
        <p:spPr>
          <a:xfrm>
            <a:off x="4427984" y="1484784"/>
            <a:ext cx="4258816" cy="5040560"/>
          </a:xfrm>
        </p:spPr>
        <p:txBody>
          <a:bodyPr>
            <a:normAutofit fontScale="92500" lnSpcReduction="10000"/>
          </a:bodyPr>
          <a:lstStyle/>
          <a:p>
            <a:r>
              <a:rPr lang="en-GB" dirty="0" smtClean="0"/>
              <a:t>Animation in Education can be used to keep a student interested in what they're learning. They can be used to demonstrate different learning examples. For example in the picture you can see an animation explaining the features of a cliff</a:t>
            </a:r>
          </a:p>
        </p:txBody>
      </p:sp>
      <p:pic>
        <p:nvPicPr>
          <p:cNvPr id="2052" name="Picture 4" descr="http://www.coolgeography.co.uk/GCSE/AQA/Coastal%20Zone/Landforms/cliff-features.gif"/>
          <p:cNvPicPr>
            <a:picLocks noChangeAspect="1" noChangeArrowheads="1" noCrop="1"/>
          </p:cNvPicPr>
          <p:nvPr/>
        </p:nvPicPr>
        <p:blipFill>
          <a:blip r:embed="rId2" cstate="print"/>
          <a:srcRect/>
          <a:stretch>
            <a:fillRect/>
          </a:stretch>
        </p:blipFill>
        <p:spPr bwMode="auto">
          <a:xfrm>
            <a:off x="251520" y="1916832"/>
            <a:ext cx="4381500" cy="3981450"/>
          </a:xfrm>
          <a:prstGeom prst="rect">
            <a:avLst/>
          </a:prstGeom>
          <a:noFill/>
        </p:spPr>
      </p:pic>
    </p:spTree>
    <p:extLst>
      <p:ext uri="{BB962C8B-B14F-4D97-AF65-F5344CB8AC3E}">
        <p14:creationId xmlns:p14="http://schemas.microsoft.com/office/powerpoint/2010/main" val="3689617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Simulation</a:t>
            </a:r>
            <a:endParaRPr lang="en-GB" dirty="0"/>
          </a:p>
        </p:txBody>
      </p:sp>
      <p:sp>
        <p:nvSpPr>
          <p:cNvPr id="3" name="Content Placeholder 2"/>
          <p:cNvSpPr>
            <a:spLocks noGrp="1"/>
          </p:cNvSpPr>
          <p:nvPr>
            <p:ph idx="1"/>
          </p:nvPr>
        </p:nvSpPr>
        <p:spPr>
          <a:xfrm>
            <a:off x="179511" y="1688697"/>
            <a:ext cx="4368015" cy="4572000"/>
          </a:xfrm>
        </p:spPr>
        <p:txBody>
          <a:bodyPr>
            <a:normAutofit fontScale="85000" lnSpcReduction="20000"/>
          </a:bodyPr>
          <a:lstStyle/>
          <a:p>
            <a:r>
              <a:rPr lang="en-GB" dirty="0" smtClean="0"/>
              <a:t>Animation used for simulation is showing the real world through a computer program. For example when a pilot is in training, they use a flight simulator, and it feels and looks like they’re actually flying and controlling a plane. Simulators can be 3D and based on the real world, but is not dangerous.</a:t>
            </a:r>
            <a:endParaRPr lang="en-GB" dirty="0"/>
          </a:p>
        </p:txBody>
      </p:sp>
      <p:pic>
        <p:nvPicPr>
          <p:cNvPr id="2050" name="Picture 2" descr="http://upload.wikimedia.org/wikipedia/commons/7/79/AC97-0295-13_a.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7527" y="1556793"/>
            <a:ext cx="4349592"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6763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363</TotalTime>
  <Words>413</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Different types of animation</vt:lpstr>
      <vt:lpstr>Movement</vt:lpstr>
      <vt:lpstr>Masking</vt:lpstr>
      <vt:lpstr>Morphing</vt:lpstr>
      <vt:lpstr>Different uses of animation</vt:lpstr>
      <vt:lpstr>Advertising</vt:lpstr>
      <vt:lpstr>Entertainment</vt:lpstr>
      <vt:lpstr>Education</vt:lpstr>
      <vt:lpstr>Simulation</vt:lpstr>
    </vt:vector>
  </TitlesOfParts>
  <Company>H6FC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types of animation</dc:title>
  <dc:creator>Nzita-Mak, Gladys</dc:creator>
  <cp:lastModifiedBy>Nzita-Mak, Gladys</cp:lastModifiedBy>
  <cp:revision>37</cp:revision>
  <dcterms:created xsi:type="dcterms:W3CDTF">2013-10-07T08:45:11Z</dcterms:created>
  <dcterms:modified xsi:type="dcterms:W3CDTF">2013-11-05T12:47:43Z</dcterms:modified>
</cp:coreProperties>
</file>