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372"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006901-1F4F-40A0-9E14-4D511F3C3BB6}" type="datetimeFigureOut">
              <a:rPr lang="en-GB" smtClean="0"/>
              <a:t>06/12/2013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13FF2-A393-4BE6-ADD5-11B020E07578}" type="slidenum">
              <a:rPr lang="en-GB" smtClean="0"/>
              <a:t>‹#›</a:t>
            </a:fld>
            <a:endParaRPr lang="en-GB"/>
          </a:p>
        </p:txBody>
      </p:sp>
    </p:spTree>
    <p:extLst>
      <p:ext uri="{BB962C8B-B14F-4D97-AF65-F5344CB8AC3E}">
        <p14:creationId xmlns:p14="http://schemas.microsoft.com/office/powerpoint/2010/main" val="1674302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advertising a PPV, use Wrestlemania.</a:t>
            </a:r>
            <a:endParaRPr lang="en-GB" dirty="0"/>
          </a:p>
        </p:txBody>
      </p:sp>
      <p:sp>
        <p:nvSpPr>
          <p:cNvPr id="4" name="Slide Number Placeholder 3"/>
          <p:cNvSpPr>
            <a:spLocks noGrp="1"/>
          </p:cNvSpPr>
          <p:nvPr>
            <p:ph type="sldNum" sz="quarter" idx="10"/>
          </p:nvPr>
        </p:nvSpPr>
        <p:spPr/>
        <p:txBody>
          <a:bodyPr/>
          <a:lstStyle/>
          <a:p>
            <a:fld id="{A7913FF2-A393-4BE6-ADD5-11B020E07578}" type="slidenum">
              <a:rPr lang="en-GB" smtClean="0"/>
              <a:t>1</a:t>
            </a:fld>
            <a:endParaRPr lang="en-GB"/>
          </a:p>
        </p:txBody>
      </p:sp>
    </p:spTree>
    <p:extLst>
      <p:ext uri="{BB962C8B-B14F-4D97-AF65-F5344CB8AC3E}">
        <p14:creationId xmlns:p14="http://schemas.microsoft.com/office/powerpoint/2010/main" val="338026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491491-DB19-4C63-BD5F-C93510593610}" type="datetimeFigureOut">
              <a:rPr lang="en-GB" smtClean="0"/>
              <a:pPr/>
              <a:t>06/12/2013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E58C8-B18E-47C0-8E82-2D8BBED59C7D}" type="slidenum">
              <a:rPr lang="en-GB" smtClean="0"/>
              <a:pPr/>
              <a:t>‹#›</a:t>
            </a:fld>
            <a:endParaRPr lang="en-GB"/>
          </a:p>
        </p:txBody>
      </p:sp>
    </p:spTree>
    <p:extLst>
      <p:ext uri="{BB962C8B-B14F-4D97-AF65-F5344CB8AC3E}">
        <p14:creationId xmlns:p14="http://schemas.microsoft.com/office/powerpoint/2010/main" val="3170608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491491-DB19-4C63-BD5F-C93510593610}" type="datetimeFigureOut">
              <a:rPr lang="en-GB" smtClean="0"/>
              <a:pPr/>
              <a:t>06/12/2013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E58C8-B18E-47C0-8E82-2D8BBED59C7D}" type="slidenum">
              <a:rPr lang="en-GB" smtClean="0"/>
              <a:pPr/>
              <a:t>‹#›</a:t>
            </a:fld>
            <a:endParaRPr lang="en-GB"/>
          </a:p>
        </p:txBody>
      </p:sp>
    </p:spTree>
    <p:extLst>
      <p:ext uri="{BB962C8B-B14F-4D97-AF65-F5344CB8AC3E}">
        <p14:creationId xmlns:p14="http://schemas.microsoft.com/office/powerpoint/2010/main" val="5616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491491-DB19-4C63-BD5F-C93510593610}" type="datetimeFigureOut">
              <a:rPr lang="en-GB" smtClean="0"/>
              <a:pPr/>
              <a:t>06/12/2013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E58C8-B18E-47C0-8E82-2D8BBED59C7D}" type="slidenum">
              <a:rPr lang="en-GB" smtClean="0"/>
              <a:pPr/>
              <a:t>‹#›</a:t>
            </a:fld>
            <a:endParaRPr lang="en-GB"/>
          </a:p>
        </p:txBody>
      </p:sp>
    </p:spTree>
    <p:extLst>
      <p:ext uri="{BB962C8B-B14F-4D97-AF65-F5344CB8AC3E}">
        <p14:creationId xmlns:p14="http://schemas.microsoft.com/office/powerpoint/2010/main" val="419079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491491-DB19-4C63-BD5F-C93510593610}" type="datetimeFigureOut">
              <a:rPr lang="en-GB" smtClean="0"/>
              <a:pPr/>
              <a:t>06/12/2013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E58C8-B18E-47C0-8E82-2D8BBED59C7D}" type="slidenum">
              <a:rPr lang="en-GB" smtClean="0"/>
              <a:pPr/>
              <a:t>‹#›</a:t>
            </a:fld>
            <a:endParaRPr lang="en-GB"/>
          </a:p>
        </p:txBody>
      </p:sp>
    </p:spTree>
    <p:extLst>
      <p:ext uri="{BB962C8B-B14F-4D97-AF65-F5344CB8AC3E}">
        <p14:creationId xmlns:p14="http://schemas.microsoft.com/office/powerpoint/2010/main" val="87098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491491-DB19-4C63-BD5F-C93510593610}" type="datetimeFigureOut">
              <a:rPr lang="en-GB" smtClean="0"/>
              <a:pPr/>
              <a:t>06/12/2013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E58C8-B18E-47C0-8E82-2D8BBED59C7D}" type="slidenum">
              <a:rPr lang="en-GB" smtClean="0"/>
              <a:pPr/>
              <a:t>‹#›</a:t>
            </a:fld>
            <a:endParaRPr lang="en-GB"/>
          </a:p>
        </p:txBody>
      </p:sp>
    </p:spTree>
    <p:extLst>
      <p:ext uri="{BB962C8B-B14F-4D97-AF65-F5344CB8AC3E}">
        <p14:creationId xmlns:p14="http://schemas.microsoft.com/office/powerpoint/2010/main" val="382620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491491-DB19-4C63-BD5F-C93510593610}" type="datetimeFigureOut">
              <a:rPr lang="en-GB" smtClean="0"/>
              <a:pPr/>
              <a:t>06/12/2013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AE58C8-B18E-47C0-8E82-2D8BBED59C7D}" type="slidenum">
              <a:rPr lang="en-GB" smtClean="0"/>
              <a:pPr/>
              <a:t>‹#›</a:t>
            </a:fld>
            <a:endParaRPr lang="en-GB"/>
          </a:p>
        </p:txBody>
      </p:sp>
    </p:spTree>
    <p:extLst>
      <p:ext uri="{BB962C8B-B14F-4D97-AF65-F5344CB8AC3E}">
        <p14:creationId xmlns:p14="http://schemas.microsoft.com/office/powerpoint/2010/main" val="172326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2491491-DB19-4C63-BD5F-C93510593610}" type="datetimeFigureOut">
              <a:rPr lang="en-GB" smtClean="0"/>
              <a:pPr/>
              <a:t>06/12/2013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AE58C8-B18E-47C0-8E82-2D8BBED59C7D}" type="slidenum">
              <a:rPr lang="en-GB" smtClean="0"/>
              <a:pPr/>
              <a:t>‹#›</a:t>
            </a:fld>
            <a:endParaRPr lang="en-GB"/>
          </a:p>
        </p:txBody>
      </p:sp>
    </p:spTree>
    <p:extLst>
      <p:ext uri="{BB962C8B-B14F-4D97-AF65-F5344CB8AC3E}">
        <p14:creationId xmlns:p14="http://schemas.microsoft.com/office/powerpoint/2010/main" val="8774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491491-DB19-4C63-BD5F-C93510593610}" type="datetimeFigureOut">
              <a:rPr lang="en-GB" smtClean="0"/>
              <a:pPr/>
              <a:t>06/12/2013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AE58C8-B18E-47C0-8E82-2D8BBED59C7D}" type="slidenum">
              <a:rPr lang="en-GB" smtClean="0"/>
              <a:pPr/>
              <a:t>‹#›</a:t>
            </a:fld>
            <a:endParaRPr lang="en-GB"/>
          </a:p>
        </p:txBody>
      </p:sp>
    </p:spTree>
    <p:extLst>
      <p:ext uri="{BB962C8B-B14F-4D97-AF65-F5344CB8AC3E}">
        <p14:creationId xmlns:p14="http://schemas.microsoft.com/office/powerpoint/2010/main" val="260360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91491-DB19-4C63-BD5F-C93510593610}" type="datetimeFigureOut">
              <a:rPr lang="en-GB" smtClean="0"/>
              <a:pPr/>
              <a:t>06/12/2013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AE58C8-B18E-47C0-8E82-2D8BBED59C7D}" type="slidenum">
              <a:rPr lang="en-GB" smtClean="0"/>
              <a:pPr/>
              <a:t>‹#›</a:t>
            </a:fld>
            <a:endParaRPr lang="en-GB"/>
          </a:p>
        </p:txBody>
      </p:sp>
    </p:spTree>
    <p:extLst>
      <p:ext uri="{BB962C8B-B14F-4D97-AF65-F5344CB8AC3E}">
        <p14:creationId xmlns:p14="http://schemas.microsoft.com/office/powerpoint/2010/main" val="39047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91491-DB19-4C63-BD5F-C93510593610}" type="datetimeFigureOut">
              <a:rPr lang="en-GB" smtClean="0"/>
              <a:pPr/>
              <a:t>06/12/2013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AE58C8-B18E-47C0-8E82-2D8BBED59C7D}" type="slidenum">
              <a:rPr lang="en-GB" smtClean="0"/>
              <a:pPr/>
              <a:t>‹#›</a:t>
            </a:fld>
            <a:endParaRPr lang="en-GB"/>
          </a:p>
        </p:txBody>
      </p:sp>
    </p:spTree>
    <p:extLst>
      <p:ext uri="{BB962C8B-B14F-4D97-AF65-F5344CB8AC3E}">
        <p14:creationId xmlns:p14="http://schemas.microsoft.com/office/powerpoint/2010/main" val="366014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91491-DB19-4C63-BD5F-C93510593610}" type="datetimeFigureOut">
              <a:rPr lang="en-GB" smtClean="0"/>
              <a:pPr/>
              <a:t>06/12/2013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AE58C8-B18E-47C0-8E82-2D8BBED59C7D}" type="slidenum">
              <a:rPr lang="en-GB" smtClean="0"/>
              <a:pPr/>
              <a:t>‹#›</a:t>
            </a:fld>
            <a:endParaRPr lang="en-GB"/>
          </a:p>
        </p:txBody>
      </p:sp>
    </p:spTree>
    <p:extLst>
      <p:ext uri="{BB962C8B-B14F-4D97-AF65-F5344CB8AC3E}">
        <p14:creationId xmlns:p14="http://schemas.microsoft.com/office/powerpoint/2010/main" val="424949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91491-DB19-4C63-BD5F-C93510593610}" type="datetimeFigureOut">
              <a:rPr lang="en-GB" smtClean="0"/>
              <a:pPr/>
              <a:t>06/12/2013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E58C8-B18E-47C0-8E82-2D8BBED59C7D}" type="slidenum">
              <a:rPr lang="en-GB" smtClean="0"/>
              <a:pPr/>
              <a:t>‹#›</a:t>
            </a:fld>
            <a:endParaRPr lang="en-GB"/>
          </a:p>
        </p:txBody>
      </p:sp>
    </p:spTree>
    <p:extLst>
      <p:ext uri="{BB962C8B-B14F-4D97-AF65-F5344CB8AC3E}">
        <p14:creationId xmlns:p14="http://schemas.microsoft.com/office/powerpoint/2010/main" val="412071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5056" y="780265"/>
            <a:ext cx="2728398" cy="18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sp>
        <p:nvSpPr>
          <p:cNvPr id="11" name="Rectangle 10"/>
          <p:cNvSpPr/>
          <p:nvPr/>
        </p:nvSpPr>
        <p:spPr>
          <a:xfrm>
            <a:off x="355056" y="2580465"/>
            <a:ext cx="2728398"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rPr>
              <a:t>On this frame will be the WWE logo. It will appear for two seconds. Music representing the company will start playing here. (Vince McMahon – No chance in hell)</a:t>
            </a:r>
            <a:endParaRPr lang="en-GB" sz="1100" b="1" dirty="0">
              <a:solidFill>
                <a:schemeClr val="tx1"/>
              </a:solidFill>
            </a:endParaRPr>
          </a:p>
        </p:txBody>
      </p:sp>
      <p:sp>
        <p:nvSpPr>
          <p:cNvPr id="12" name="Rectangle 11"/>
          <p:cNvSpPr/>
          <p:nvPr/>
        </p:nvSpPr>
        <p:spPr>
          <a:xfrm>
            <a:off x="3163368" y="780265"/>
            <a:ext cx="2728398" cy="18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sp>
        <p:nvSpPr>
          <p:cNvPr id="13" name="Rectangle 12"/>
          <p:cNvSpPr/>
          <p:nvPr/>
        </p:nvSpPr>
        <p:spPr>
          <a:xfrm>
            <a:off x="3163368" y="2580465"/>
            <a:ext cx="2728398"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A title will appear here and the company’s logo will remain here in the corner in all frames</a:t>
            </a:r>
            <a:endParaRPr lang="en-GB" sz="1200" b="1" dirty="0">
              <a:solidFill>
                <a:schemeClr val="tx1"/>
              </a:solidFill>
            </a:endParaRPr>
          </a:p>
        </p:txBody>
      </p:sp>
      <p:sp>
        <p:nvSpPr>
          <p:cNvPr id="14" name="Rectangle 13"/>
          <p:cNvSpPr/>
          <p:nvPr/>
        </p:nvSpPr>
        <p:spPr>
          <a:xfrm>
            <a:off x="5979586" y="780265"/>
            <a:ext cx="2728398" cy="18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sp>
        <p:nvSpPr>
          <p:cNvPr id="15" name="Rectangle 14"/>
          <p:cNvSpPr/>
          <p:nvPr/>
        </p:nvSpPr>
        <p:spPr>
          <a:xfrm>
            <a:off x="5979586" y="2580465"/>
            <a:ext cx="2728398"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Here an image will display of the two brands in the WWE which are called “Smackdown and Raw”</a:t>
            </a:r>
            <a:endParaRPr lang="en-GB" sz="1200" b="1" dirty="0">
              <a:solidFill>
                <a:schemeClr val="tx1"/>
              </a:solidFill>
            </a:endParaRPr>
          </a:p>
        </p:txBody>
      </p:sp>
      <p:sp>
        <p:nvSpPr>
          <p:cNvPr id="16" name="Rectangle 15"/>
          <p:cNvSpPr/>
          <p:nvPr/>
        </p:nvSpPr>
        <p:spPr>
          <a:xfrm>
            <a:off x="347972" y="3516569"/>
            <a:ext cx="2728398" cy="18508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sp>
        <p:nvSpPr>
          <p:cNvPr id="17" name="Rectangle 16"/>
          <p:cNvSpPr/>
          <p:nvPr/>
        </p:nvSpPr>
        <p:spPr>
          <a:xfrm>
            <a:off x="347972" y="5358797"/>
            <a:ext cx="2728398" cy="8220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On this frame I will be showing users the times that the TV programs come on (TV listings will show here).</a:t>
            </a:r>
            <a:endParaRPr lang="en-GB" sz="1200" b="1" dirty="0">
              <a:solidFill>
                <a:schemeClr val="tx1"/>
              </a:solidFill>
            </a:endParaRPr>
          </a:p>
        </p:txBody>
      </p:sp>
      <p:sp>
        <p:nvSpPr>
          <p:cNvPr id="18" name="Rectangle 17"/>
          <p:cNvSpPr/>
          <p:nvPr/>
        </p:nvSpPr>
        <p:spPr>
          <a:xfrm>
            <a:off x="3156284" y="3516569"/>
            <a:ext cx="2728398" cy="1842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sp>
        <p:nvSpPr>
          <p:cNvPr id="19" name="Rectangle 18"/>
          <p:cNvSpPr/>
          <p:nvPr/>
        </p:nvSpPr>
        <p:spPr>
          <a:xfrm>
            <a:off x="3156284" y="5358797"/>
            <a:ext cx="2728398" cy="8220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Information will be displayed here about the company telling users what the company is and what goes on in the televised shows</a:t>
            </a:r>
            <a:endParaRPr lang="en-GB" sz="1200" b="1" dirty="0">
              <a:solidFill>
                <a:schemeClr val="tx1"/>
              </a:solidFill>
            </a:endParaRPr>
          </a:p>
        </p:txBody>
      </p:sp>
      <p:sp>
        <p:nvSpPr>
          <p:cNvPr id="20" name="Rectangle 19"/>
          <p:cNvSpPr/>
          <p:nvPr/>
        </p:nvSpPr>
        <p:spPr>
          <a:xfrm>
            <a:off x="5979586" y="3516569"/>
            <a:ext cx="2728398" cy="18572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 </a:t>
            </a:r>
            <a:endParaRPr lang="en-GB" sz="2400" b="1" dirty="0">
              <a:solidFill>
                <a:schemeClr val="tx1"/>
              </a:solidFill>
            </a:endParaRPr>
          </a:p>
        </p:txBody>
      </p:sp>
      <p:sp>
        <p:nvSpPr>
          <p:cNvPr id="21" name="Rectangle 20"/>
          <p:cNvSpPr/>
          <p:nvPr/>
        </p:nvSpPr>
        <p:spPr>
          <a:xfrm>
            <a:off x="5979586" y="5373787"/>
            <a:ext cx="2728398" cy="8070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solidFill>
                  <a:schemeClr val="tx1"/>
                </a:solidFill>
              </a:rPr>
              <a:t>Here on this frame will start to introduce some of the wrestlers that in the WWE showing users who they are expected to see if they were to watch the show</a:t>
            </a:r>
            <a:endParaRPr lang="en-GB" sz="1050" b="1"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056" y="780265"/>
            <a:ext cx="2728398" cy="1800199"/>
          </a:xfrm>
          <a:prstGeom prst="rect">
            <a:avLst/>
          </a:prstGeom>
        </p:spPr>
      </p:pic>
      <p:pic>
        <p:nvPicPr>
          <p:cNvPr id="78" name="Picture 77"/>
          <p:cNvPicPr>
            <a:picLocks noChangeAspect="1"/>
          </p:cNvPicPr>
          <p:nvPr/>
        </p:nvPicPr>
        <p:blipFill rotWithShape="1">
          <a:blip r:embed="rId4" cstate="print">
            <a:extLst>
              <a:ext uri="{28A0092B-C50C-407E-A947-70E740481C1C}">
                <a14:useLocalDpi xmlns:a14="http://schemas.microsoft.com/office/drawing/2010/main" val="0"/>
              </a:ext>
            </a:extLst>
          </a:blip>
          <a:srcRect l="25678" t="6526" r="26377" b="8817"/>
          <a:stretch/>
        </p:blipFill>
        <p:spPr>
          <a:xfrm>
            <a:off x="3156284" y="2056689"/>
            <a:ext cx="573188" cy="523776"/>
          </a:xfrm>
          <a:prstGeom prst="rect">
            <a:avLst/>
          </a:prstGeom>
        </p:spPr>
      </p:pic>
      <p:sp>
        <p:nvSpPr>
          <p:cNvPr id="3" name="TextBox 2"/>
          <p:cNvSpPr txBox="1"/>
          <p:nvPr/>
        </p:nvSpPr>
        <p:spPr>
          <a:xfrm>
            <a:off x="6911737" y="1494602"/>
            <a:ext cx="864096" cy="369332"/>
          </a:xfrm>
          <a:prstGeom prst="rect">
            <a:avLst/>
          </a:prstGeom>
          <a:noFill/>
        </p:spPr>
        <p:txBody>
          <a:bodyPr wrap="square" rtlCol="0">
            <a:spAutoFit/>
          </a:bodyPr>
          <a:lstStyle/>
          <a:p>
            <a:r>
              <a:rPr lang="en-GB" dirty="0" smtClean="0"/>
              <a:t>Image</a:t>
            </a:r>
            <a:endParaRPr lang="en-GB" dirty="0"/>
          </a:p>
        </p:txBody>
      </p:sp>
      <p:sp>
        <p:nvSpPr>
          <p:cNvPr id="4" name="TextBox 3"/>
          <p:cNvSpPr txBox="1"/>
          <p:nvPr/>
        </p:nvSpPr>
        <p:spPr>
          <a:xfrm>
            <a:off x="1107187" y="4253017"/>
            <a:ext cx="1224136" cy="369332"/>
          </a:xfrm>
          <a:prstGeom prst="rect">
            <a:avLst/>
          </a:prstGeom>
          <a:noFill/>
        </p:spPr>
        <p:txBody>
          <a:bodyPr wrap="square" rtlCol="0">
            <a:spAutoFit/>
          </a:bodyPr>
          <a:lstStyle/>
          <a:p>
            <a:r>
              <a:rPr lang="en-GB" dirty="0" smtClean="0"/>
              <a:t>TV Listings</a:t>
            </a:r>
            <a:endParaRPr lang="en-GB" dirty="0"/>
          </a:p>
        </p:txBody>
      </p:sp>
      <p:pic>
        <p:nvPicPr>
          <p:cNvPr id="79" name="Picture 78"/>
          <p:cNvPicPr>
            <a:picLocks noChangeAspect="1"/>
          </p:cNvPicPr>
          <p:nvPr/>
        </p:nvPicPr>
        <p:blipFill rotWithShape="1">
          <a:blip r:embed="rId4" cstate="print">
            <a:extLst>
              <a:ext uri="{28A0092B-C50C-407E-A947-70E740481C1C}">
                <a14:useLocalDpi xmlns:a14="http://schemas.microsoft.com/office/drawing/2010/main" val="0"/>
              </a:ext>
            </a:extLst>
          </a:blip>
          <a:srcRect l="25678" t="6526" r="26377" b="8817"/>
          <a:stretch/>
        </p:blipFill>
        <p:spPr>
          <a:xfrm>
            <a:off x="5979586" y="2056689"/>
            <a:ext cx="573188" cy="523776"/>
          </a:xfrm>
          <a:prstGeom prst="rect">
            <a:avLst/>
          </a:prstGeom>
        </p:spPr>
      </p:pic>
      <p:pic>
        <p:nvPicPr>
          <p:cNvPr id="80" name="Picture 79"/>
          <p:cNvPicPr>
            <a:picLocks noChangeAspect="1"/>
          </p:cNvPicPr>
          <p:nvPr/>
        </p:nvPicPr>
        <p:blipFill rotWithShape="1">
          <a:blip r:embed="rId4" cstate="print">
            <a:extLst>
              <a:ext uri="{28A0092B-C50C-407E-A947-70E740481C1C}">
                <a14:useLocalDpi xmlns:a14="http://schemas.microsoft.com/office/drawing/2010/main" val="0"/>
              </a:ext>
            </a:extLst>
          </a:blip>
          <a:srcRect l="25678" t="6526" r="26377" b="8817"/>
          <a:stretch/>
        </p:blipFill>
        <p:spPr>
          <a:xfrm>
            <a:off x="347972" y="4835021"/>
            <a:ext cx="573188" cy="523776"/>
          </a:xfrm>
          <a:prstGeom prst="rect">
            <a:avLst/>
          </a:prstGeom>
        </p:spPr>
      </p:pic>
      <p:pic>
        <p:nvPicPr>
          <p:cNvPr id="81" name="Picture 80"/>
          <p:cNvPicPr>
            <a:picLocks noChangeAspect="1"/>
          </p:cNvPicPr>
          <p:nvPr/>
        </p:nvPicPr>
        <p:blipFill rotWithShape="1">
          <a:blip r:embed="rId4" cstate="print">
            <a:extLst>
              <a:ext uri="{28A0092B-C50C-407E-A947-70E740481C1C}">
                <a14:useLocalDpi xmlns:a14="http://schemas.microsoft.com/office/drawing/2010/main" val="0"/>
              </a:ext>
            </a:extLst>
          </a:blip>
          <a:srcRect l="25678" t="6526" r="26377" b="8817"/>
          <a:stretch/>
        </p:blipFill>
        <p:spPr>
          <a:xfrm>
            <a:off x="3163368" y="4835021"/>
            <a:ext cx="573188" cy="523776"/>
          </a:xfrm>
          <a:prstGeom prst="rect">
            <a:avLst/>
          </a:prstGeom>
        </p:spPr>
      </p:pic>
      <p:pic>
        <p:nvPicPr>
          <p:cNvPr id="82" name="Picture 81"/>
          <p:cNvPicPr>
            <a:picLocks noChangeAspect="1"/>
          </p:cNvPicPr>
          <p:nvPr/>
        </p:nvPicPr>
        <p:blipFill rotWithShape="1">
          <a:blip r:embed="rId4" cstate="print">
            <a:extLst>
              <a:ext uri="{28A0092B-C50C-407E-A947-70E740481C1C}">
                <a14:useLocalDpi xmlns:a14="http://schemas.microsoft.com/office/drawing/2010/main" val="0"/>
              </a:ext>
            </a:extLst>
          </a:blip>
          <a:srcRect l="25678" t="6526" r="26377" b="8817"/>
          <a:stretch/>
        </p:blipFill>
        <p:spPr>
          <a:xfrm>
            <a:off x="5988590" y="4835021"/>
            <a:ext cx="573188" cy="523776"/>
          </a:xfrm>
          <a:prstGeom prst="rect">
            <a:avLst/>
          </a:prstGeom>
        </p:spPr>
      </p:pic>
      <p:sp>
        <p:nvSpPr>
          <p:cNvPr id="5" name="TextBox 4"/>
          <p:cNvSpPr txBox="1"/>
          <p:nvPr/>
        </p:nvSpPr>
        <p:spPr>
          <a:xfrm>
            <a:off x="3670713" y="4215289"/>
            <a:ext cx="1699540" cy="369332"/>
          </a:xfrm>
          <a:prstGeom prst="rect">
            <a:avLst/>
          </a:prstGeom>
          <a:noFill/>
        </p:spPr>
        <p:txBody>
          <a:bodyPr wrap="square" rtlCol="0">
            <a:spAutoFit/>
          </a:bodyPr>
          <a:lstStyle/>
          <a:p>
            <a:pPr algn="ctr"/>
            <a:r>
              <a:rPr lang="en-GB" dirty="0" smtClean="0"/>
              <a:t>Text</a:t>
            </a:r>
            <a:endParaRPr lang="en-GB" dirty="0"/>
          </a:p>
        </p:txBody>
      </p:sp>
      <p:sp>
        <p:nvSpPr>
          <p:cNvPr id="6" name="TextBox 5"/>
          <p:cNvSpPr txBox="1"/>
          <p:nvPr/>
        </p:nvSpPr>
        <p:spPr>
          <a:xfrm>
            <a:off x="6551696" y="3576249"/>
            <a:ext cx="1836727" cy="1754326"/>
          </a:xfrm>
          <a:prstGeom prst="rect">
            <a:avLst/>
          </a:prstGeom>
          <a:noFill/>
        </p:spPr>
        <p:txBody>
          <a:bodyPr wrap="square" rtlCol="0">
            <a:spAutoFit/>
          </a:bodyPr>
          <a:lstStyle/>
          <a:p>
            <a:r>
              <a:rPr lang="en-GB" dirty="0" smtClean="0"/>
              <a:t>Here will be an image of the superstars and the divas (this will be on separate </a:t>
            </a:r>
            <a:r>
              <a:rPr lang="en-GB" dirty="0" smtClean="0"/>
              <a:t>frames)</a:t>
            </a:r>
            <a:endParaRPr lang="en-GB" dirty="0"/>
          </a:p>
        </p:txBody>
      </p:sp>
      <p:sp>
        <p:nvSpPr>
          <p:cNvPr id="7" name="TextBox 6"/>
          <p:cNvSpPr txBox="1"/>
          <p:nvPr/>
        </p:nvSpPr>
        <p:spPr>
          <a:xfrm>
            <a:off x="639135" y="3516569"/>
            <a:ext cx="2160240" cy="276999"/>
          </a:xfrm>
          <a:prstGeom prst="rect">
            <a:avLst/>
          </a:prstGeom>
          <a:noFill/>
        </p:spPr>
        <p:txBody>
          <a:bodyPr wrap="square" rtlCol="0">
            <a:spAutoFit/>
          </a:bodyPr>
          <a:lstStyle/>
          <a:p>
            <a:pPr algn="ctr"/>
            <a:r>
              <a:rPr lang="en-GB" sz="1200" dirty="0" smtClean="0"/>
              <a:t>Background will be black</a:t>
            </a:r>
            <a:endParaRPr lang="en-GB" sz="1200" dirty="0"/>
          </a:p>
        </p:txBody>
      </p:sp>
      <p:sp>
        <p:nvSpPr>
          <p:cNvPr id="83" name="TextBox 82"/>
          <p:cNvSpPr txBox="1"/>
          <p:nvPr/>
        </p:nvSpPr>
        <p:spPr>
          <a:xfrm>
            <a:off x="3440363" y="762414"/>
            <a:ext cx="2160240" cy="276999"/>
          </a:xfrm>
          <a:prstGeom prst="rect">
            <a:avLst/>
          </a:prstGeom>
          <a:noFill/>
        </p:spPr>
        <p:txBody>
          <a:bodyPr wrap="square" rtlCol="0">
            <a:spAutoFit/>
          </a:bodyPr>
          <a:lstStyle/>
          <a:p>
            <a:pPr algn="ctr"/>
            <a:r>
              <a:rPr lang="en-GB" sz="1200" dirty="0" smtClean="0"/>
              <a:t>Background will be black</a:t>
            </a:r>
            <a:endParaRPr lang="en-GB" sz="1200" dirty="0"/>
          </a:p>
        </p:txBody>
      </p:sp>
      <p:sp>
        <p:nvSpPr>
          <p:cNvPr id="84" name="TextBox 83"/>
          <p:cNvSpPr txBox="1"/>
          <p:nvPr/>
        </p:nvSpPr>
        <p:spPr>
          <a:xfrm>
            <a:off x="3440363" y="3516568"/>
            <a:ext cx="2160240" cy="276999"/>
          </a:xfrm>
          <a:prstGeom prst="rect">
            <a:avLst/>
          </a:prstGeom>
          <a:noFill/>
        </p:spPr>
        <p:txBody>
          <a:bodyPr wrap="square" rtlCol="0">
            <a:spAutoFit/>
          </a:bodyPr>
          <a:lstStyle/>
          <a:p>
            <a:pPr algn="ctr"/>
            <a:r>
              <a:rPr lang="en-GB" sz="1200" dirty="0" smtClean="0"/>
              <a:t>Background will be black</a:t>
            </a:r>
            <a:endParaRPr lang="en-GB" sz="1200" dirty="0"/>
          </a:p>
        </p:txBody>
      </p:sp>
      <p:sp>
        <p:nvSpPr>
          <p:cNvPr id="8" name="TextBox 7"/>
          <p:cNvSpPr txBox="1"/>
          <p:nvPr/>
        </p:nvSpPr>
        <p:spPr>
          <a:xfrm>
            <a:off x="3670713" y="1494602"/>
            <a:ext cx="1699540" cy="369332"/>
          </a:xfrm>
          <a:prstGeom prst="rect">
            <a:avLst/>
          </a:prstGeom>
          <a:noFill/>
        </p:spPr>
        <p:txBody>
          <a:bodyPr wrap="square" rtlCol="0">
            <a:spAutoFit/>
          </a:bodyPr>
          <a:lstStyle/>
          <a:p>
            <a:pPr algn="ctr"/>
            <a:r>
              <a:rPr lang="en-GB" dirty="0" smtClean="0"/>
              <a:t>Title</a:t>
            </a:r>
            <a:endParaRPr lang="en-GB" dirty="0"/>
          </a:p>
        </p:txBody>
      </p:sp>
    </p:spTree>
    <p:extLst>
      <p:ext uri="{BB962C8B-B14F-4D97-AF65-F5344CB8AC3E}">
        <p14:creationId xmlns:p14="http://schemas.microsoft.com/office/powerpoint/2010/main" val="289947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6284" y="784097"/>
            <a:ext cx="2728397" cy="1796368"/>
          </a:xfrm>
          <a:prstGeom prst="rect">
            <a:avLst/>
          </a:prstGeom>
        </p:spPr>
      </p:pic>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748" t="8007" r="2142" b="68494"/>
          <a:stretch/>
        </p:blipFill>
        <p:spPr bwMode="auto">
          <a:xfrm>
            <a:off x="5979586" y="3516570"/>
            <a:ext cx="2721314" cy="185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55056" y="780265"/>
            <a:ext cx="2728398" cy="18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sp>
        <p:nvSpPr>
          <p:cNvPr id="5" name="Rectangle 4"/>
          <p:cNvSpPr/>
          <p:nvPr/>
        </p:nvSpPr>
        <p:spPr>
          <a:xfrm>
            <a:off x="355056" y="2580465"/>
            <a:ext cx="2728398"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rPr>
              <a:t>In formation about the company will be displayed here talking about how the company has progressed over the years</a:t>
            </a:r>
            <a:endParaRPr lang="en-GB" sz="1100" b="1" dirty="0">
              <a:solidFill>
                <a:schemeClr val="tx1"/>
              </a:solidFill>
            </a:endParaRPr>
          </a:p>
        </p:txBody>
      </p:sp>
      <p:sp>
        <p:nvSpPr>
          <p:cNvPr id="6" name="Rectangle 5"/>
          <p:cNvSpPr/>
          <p:nvPr/>
        </p:nvSpPr>
        <p:spPr>
          <a:xfrm>
            <a:off x="3163368" y="780265"/>
            <a:ext cx="2728398" cy="18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sp>
        <p:nvSpPr>
          <p:cNvPr id="7" name="Rectangle 6"/>
          <p:cNvSpPr/>
          <p:nvPr/>
        </p:nvSpPr>
        <p:spPr>
          <a:xfrm>
            <a:off x="3163368" y="2580465"/>
            <a:ext cx="2728398"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On this slide I will be explaining what type of events go on in the WWE,  for example TV events like a Pay-Per-View</a:t>
            </a:r>
            <a:endParaRPr lang="en-GB" sz="1200" b="1" dirty="0">
              <a:solidFill>
                <a:schemeClr val="tx1"/>
              </a:solidFill>
            </a:endParaRPr>
          </a:p>
        </p:txBody>
      </p:sp>
      <p:sp>
        <p:nvSpPr>
          <p:cNvPr id="8" name="Rectangle 7"/>
          <p:cNvSpPr/>
          <p:nvPr/>
        </p:nvSpPr>
        <p:spPr>
          <a:xfrm>
            <a:off x="5979586" y="780265"/>
            <a:ext cx="2728398" cy="18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sp>
        <p:nvSpPr>
          <p:cNvPr id="9" name="Rectangle 8"/>
          <p:cNvSpPr/>
          <p:nvPr/>
        </p:nvSpPr>
        <p:spPr>
          <a:xfrm>
            <a:off x="5979586" y="2580465"/>
            <a:ext cx="2728398"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100" b="1" dirty="0" smtClean="0">
                <a:solidFill>
                  <a:prstClr val="black"/>
                </a:solidFill>
              </a:rPr>
              <a:t>I will be listing famous wrestlers that have come and gone in the WWE throughout recent years (this is done just to remind users how great the WWE is)</a:t>
            </a:r>
            <a:endParaRPr lang="en-GB" sz="1100" b="1" dirty="0">
              <a:solidFill>
                <a:prstClr val="black"/>
              </a:solidFill>
            </a:endParaRPr>
          </a:p>
        </p:txBody>
      </p:sp>
      <p:sp>
        <p:nvSpPr>
          <p:cNvPr id="10" name="Rectangle 9"/>
          <p:cNvSpPr/>
          <p:nvPr/>
        </p:nvSpPr>
        <p:spPr>
          <a:xfrm>
            <a:off x="347972" y="3516569"/>
            <a:ext cx="2728398" cy="18508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sp>
        <p:nvSpPr>
          <p:cNvPr id="11" name="Rectangle 10"/>
          <p:cNvSpPr/>
          <p:nvPr/>
        </p:nvSpPr>
        <p:spPr>
          <a:xfrm>
            <a:off x="347972" y="5358797"/>
            <a:ext cx="2728398" cy="8220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b="1" dirty="0">
                <a:solidFill>
                  <a:prstClr val="black"/>
                </a:solidFill>
              </a:rPr>
              <a:t>From this slide </a:t>
            </a:r>
            <a:r>
              <a:rPr lang="en-GB" sz="1200" b="1" dirty="0" smtClean="0">
                <a:solidFill>
                  <a:prstClr val="black"/>
                </a:solidFill>
              </a:rPr>
              <a:t>images of the company’s merchandise will be shown and I </a:t>
            </a:r>
            <a:r>
              <a:rPr lang="en-GB" sz="1200" b="1" dirty="0">
                <a:solidFill>
                  <a:prstClr val="black"/>
                </a:solidFill>
              </a:rPr>
              <a:t>will be listing what type of merchandise is available </a:t>
            </a:r>
            <a:r>
              <a:rPr lang="en-GB" sz="1200" b="1" dirty="0" smtClean="0">
                <a:solidFill>
                  <a:prstClr val="black"/>
                </a:solidFill>
              </a:rPr>
              <a:t>and how to buy them online</a:t>
            </a:r>
            <a:endParaRPr lang="en-GB" sz="1200" b="1" dirty="0">
              <a:solidFill>
                <a:prstClr val="black"/>
              </a:solidFill>
            </a:endParaRPr>
          </a:p>
        </p:txBody>
      </p:sp>
      <p:sp>
        <p:nvSpPr>
          <p:cNvPr id="12" name="Rectangle 11"/>
          <p:cNvSpPr/>
          <p:nvPr/>
        </p:nvSpPr>
        <p:spPr>
          <a:xfrm>
            <a:off x="3156284" y="3516569"/>
            <a:ext cx="2728398" cy="1842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sp>
        <p:nvSpPr>
          <p:cNvPr id="13" name="Rectangle 12"/>
          <p:cNvSpPr/>
          <p:nvPr/>
        </p:nvSpPr>
        <p:spPr>
          <a:xfrm>
            <a:off x="3156284" y="5358797"/>
            <a:ext cx="2728398" cy="8220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From this slide on I will be </a:t>
            </a:r>
            <a:r>
              <a:rPr lang="en-GB" sz="1200" b="1" dirty="0" smtClean="0">
                <a:solidFill>
                  <a:schemeClr val="tx1"/>
                </a:solidFill>
              </a:rPr>
              <a:t>advertising tour dates for when the shows come to the UK and </a:t>
            </a:r>
            <a:r>
              <a:rPr lang="en-GB" sz="1200" b="1" dirty="0">
                <a:solidFill>
                  <a:schemeClr val="tx1"/>
                </a:solidFill>
              </a:rPr>
              <a:t>tickets that will be available to be bought </a:t>
            </a:r>
            <a:r>
              <a:rPr lang="en-GB" sz="1200" b="1" dirty="0" smtClean="0">
                <a:solidFill>
                  <a:schemeClr val="tx1"/>
                </a:solidFill>
              </a:rPr>
              <a:t>by customers</a:t>
            </a:r>
            <a:endParaRPr lang="en-GB" sz="1200" b="1" dirty="0">
              <a:solidFill>
                <a:schemeClr val="tx1"/>
              </a:solidFill>
            </a:endParaRPr>
          </a:p>
        </p:txBody>
      </p:sp>
      <p:sp>
        <p:nvSpPr>
          <p:cNvPr id="14" name="Rectangle 13"/>
          <p:cNvSpPr/>
          <p:nvPr/>
        </p:nvSpPr>
        <p:spPr>
          <a:xfrm>
            <a:off x="5979586" y="3516569"/>
            <a:ext cx="2728398" cy="18572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 </a:t>
            </a:r>
            <a:endParaRPr lang="en-GB" sz="2400" b="1" dirty="0">
              <a:solidFill>
                <a:schemeClr val="tx1"/>
              </a:solidFill>
            </a:endParaRPr>
          </a:p>
        </p:txBody>
      </p:sp>
      <p:sp>
        <p:nvSpPr>
          <p:cNvPr id="15" name="Rectangle 14"/>
          <p:cNvSpPr/>
          <p:nvPr/>
        </p:nvSpPr>
        <p:spPr>
          <a:xfrm>
            <a:off x="5979586" y="5373787"/>
            <a:ext cx="2728398" cy="8070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Here I will be advising the end-user to sign up on the WWE website and listing benefits why signing up would be a good benefit for the end-users</a:t>
            </a:r>
          </a:p>
        </p:txBody>
      </p:sp>
      <p:sp>
        <p:nvSpPr>
          <p:cNvPr id="16" name="TextBox 15"/>
          <p:cNvSpPr txBox="1"/>
          <p:nvPr/>
        </p:nvSpPr>
        <p:spPr>
          <a:xfrm>
            <a:off x="639135" y="780265"/>
            <a:ext cx="2160240" cy="276999"/>
          </a:xfrm>
          <a:prstGeom prst="rect">
            <a:avLst/>
          </a:prstGeom>
          <a:noFill/>
        </p:spPr>
        <p:txBody>
          <a:bodyPr wrap="square" rtlCol="0">
            <a:spAutoFit/>
          </a:bodyPr>
          <a:lstStyle/>
          <a:p>
            <a:pPr algn="ctr"/>
            <a:r>
              <a:rPr lang="en-GB" sz="1200" dirty="0" smtClean="0"/>
              <a:t>Background will be black</a:t>
            </a:r>
            <a:endParaRPr lang="en-GB" sz="1200" dirty="0"/>
          </a:p>
        </p:txBody>
      </p:sp>
      <p:sp>
        <p:nvSpPr>
          <p:cNvPr id="17" name="TextBox 16"/>
          <p:cNvSpPr txBox="1"/>
          <p:nvPr/>
        </p:nvSpPr>
        <p:spPr>
          <a:xfrm>
            <a:off x="639135" y="1484784"/>
            <a:ext cx="2160239" cy="369332"/>
          </a:xfrm>
          <a:prstGeom prst="rect">
            <a:avLst/>
          </a:prstGeom>
          <a:noFill/>
        </p:spPr>
        <p:txBody>
          <a:bodyPr wrap="square" rtlCol="0">
            <a:spAutoFit/>
          </a:bodyPr>
          <a:lstStyle/>
          <a:p>
            <a:pPr algn="ctr"/>
            <a:r>
              <a:rPr lang="en-GB" dirty="0" smtClean="0"/>
              <a:t>Text / information</a:t>
            </a:r>
            <a:endParaRPr lang="en-GB" dirty="0"/>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25678" t="6526" r="26377" b="8817"/>
          <a:stretch/>
        </p:blipFill>
        <p:spPr>
          <a:xfrm>
            <a:off x="355056" y="2056689"/>
            <a:ext cx="573188" cy="523776"/>
          </a:xfrm>
          <a:prstGeom prst="rect">
            <a:avLst/>
          </a:prstGeom>
        </p:spPr>
      </p:pic>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25678" t="6526" r="26377" b="8817"/>
          <a:stretch/>
        </p:blipFill>
        <p:spPr>
          <a:xfrm>
            <a:off x="5979586" y="2056689"/>
            <a:ext cx="573188" cy="523776"/>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l="25678" t="6526" r="26377" b="8817"/>
          <a:stretch/>
        </p:blipFill>
        <p:spPr>
          <a:xfrm>
            <a:off x="5979586" y="4850011"/>
            <a:ext cx="573188" cy="523776"/>
          </a:xfrm>
          <a:prstGeom prst="rect">
            <a:avLst/>
          </a:prstGeom>
        </p:spPr>
      </p:pic>
      <p:cxnSp>
        <p:nvCxnSpPr>
          <p:cNvPr id="26" name="Straight Arrow Connector 25"/>
          <p:cNvCxnSpPr/>
          <p:nvPr/>
        </p:nvCxnSpPr>
        <p:spPr>
          <a:xfrm flipV="1">
            <a:off x="7020272" y="3673470"/>
            <a:ext cx="936104" cy="1261314"/>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3233627" y="3983514"/>
            <a:ext cx="2599078" cy="923330"/>
          </a:xfrm>
          <a:prstGeom prst="rect">
            <a:avLst/>
          </a:prstGeom>
          <a:noFill/>
        </p:spPr>
        <p:txBody>
          <a:bodyPr wrap="square" rtlCol="0">
            <a:spAutoFit/>
          </a:bodyPr>
          <a:lstStyle/>
          <a:p>
            <a:pPr algn="ctr"/>
            <a:r>
              <a:rPr lang="en-GB" dirty="0" smtClean="0"/>
              <a:t>Tour dates and ticket information will be displayed here</a:t>
            </a:r>
            <a:endParaRPr lang="en-GB" dirty="0"/>
          </a:p>
        </p:txBody>
      </p:sp>
      <p:sp>
        <p:nvSpPr>
          <p:cNvPr id="39" name="TextBox 38"/>
          <p:cNvSpPr txBox="1"/>
          <p:nvPr/>
        </p:nvSpPr>
        <p:spPr>
          <a:xfrm>
            <a:off x="6084168" y="1057264"/>
            <a:ext cx="2616732" cy="923330"/>
          </a:xfrm>
          <a:prstGeom prst="rect">
            <a:avLst/>
          </a:prstGeom>
          <a:noFill/>
        </p:spPr>
        <p:txBody>
          <a:bodyPr wrap="square" rtlCol="0">
            <a:spAutoFit/>
          </a:bodyPr>
          <a:lstStyle/>
          <a:p>
            <a:r>
              <a:rPr lang="en-GB" dirty="0" smtClean="0"/>
              <a:t>From this slide on images of famous wrestlers will be displayed</a:t>
            </a:r>
            <a:endParaRPr lang="en-GB" dirty="0"/>
          </a:p>
        </p:txBody>
      </p:sp>
      <p:pic>
        <p:nvPicPr>
          <p:cNvPr id="4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307" t="10243" r="10026" b="14063"/>
          <a:stretch/>
        </p:blipFill>
        <p:spPr bwMode="auto">
          <a:xfrm>
            <a:off x="347972" y="3516569"/>
            <a:ext cx="2708842" cy="184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1"/>
          <p:cNvPicPr>
            <a:picLocks noChangeAspect="1"/>
          </p:cNvPicPr>
          <p:nvPr/>
        </p:nvPicPr>
        <p:blipFill rotWithShape="1">
          <a:blip r:embed="rId4" cstate="print">
            <a:extLst>
              <a:ext uri="{28A0092B-C50C-407E-A947-70E740481C1C}">
                <a14:useLocalDpi xmlns:a14="http://schemas.microsoft.com/office/drawing/2010/main" val="0"/>
              </a:ext>
            </a:extLst>
          </a:blip>
          <a:srcRect l="25678" t="6526" r="26377" b="8817"/>
          <a:stretch/>
        </p:blipFill>
        <p:spPr>
          <a:xfrm>
            <a:off x="3175634" y="4850086"/>
            <a:ext cx="573188" cy="523776"/>
          </a:xfrm>
          <a:prstGeom prst="rect">
            <a:avLst/>
          </a:prstGeom>
        </p:spPr>
      </p:pic>
    </p:spTree>
    <p:extLst>
      <p:ext uri="{BB962C8B-B14F-4D97-AF65-F5344CB8AC3E}">
        <p14:creationId xmlns:p14="http://schemas.microsoft.com/office/powerpoint/2010/main" val="480102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381</Words>
  <Application>Microsoft Office PowerPoint</Application>
  <PresentationFormat>On-screen Show (4:3)</PresentationFormat>
  <Paragraphs>28</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Ideas for template</dc:title>
  <dc:creator>George Dong</dc:creator>
  <cp:lastModifiedBy>Nzita-Mak, Gladys</cp:lastModifiedBy>
  <cp:revision>44</cp:revision>
  <dcterms:created xsi:type="dcterms:W3CDTF">2013-10-16T13:55:37Z</dcterms:created>
  <dcterms:modified xsi:type="dcterms:W3CDTF">2013-12-06T11:27:53Z</dcterms:modified>
</cp:coreProperties>
</file>