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4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67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14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73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02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9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07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50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51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9FD0C-4C52-4E4A-AB90-B255CE45531D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E517-0605-41FA-A3C1-B528F5FCB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58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Copyright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Gladys Nzita-Mak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02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Copyright is….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Copyright means the right to the author/publisher or distributor of their own work such as publication of for example music that they have released online to sell, or even work that they have written up.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3284984"/>
            <a:ext cx="8229600" cy="373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Principles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3658270"/>
            <a:ext cx="8229600" cy="1478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Always copyright work by having the symbol and a name claiming that the work is yours</a:t>
            </a:r>
          </a:p>
          <a:p>
            <a:r>
              <a:rPr lang="en-GB" sz="2400" dirty="0" smtClean="0"/>
              <a:t>Not to give a make copies or to send a copy to anyone</a:t>
            </a:r>
          </a:p>
          <a:p>
            <a:r>
              <a:rPr lang="en-GB" sz="2400" dirty="0" smtClean="0"/>
              <a:t>Not to make any copies of anything copyrighted and sell it</a:t>
            </a:r>
          </a:p>
          <a:p>
            <a:r>
              <a:rPr lang="en-GB" sz="2400" dirty="0" smtClean="0"/>
              <a:t>Ask permission before using a copyrighted product</a:t>
            </a:r>
          </a:p>
          <a:p>
            <a:r>
              <a:rPr lang="en-GB" sz="2400" dirty="0" smtClean="0"/>
              <a:t>And never to rent a copyrighted product without permission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841941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How to comply with the law when you try to use someone else’s image as your own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When using an image that has been produced by someone else, in order to comply with the law, asking for permission to use the image as your own is a way of </a:t>
            </a:r>
            <a:r>
              <a:rPr lang="en-GB" sz="2400" dirty="0" smtClean="0"/>
              <a:t>making sure that you are complying with the law, and not going against copyright.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B</a:t>
            </a:r>
            <a:r>
              <a:rPr lang="en-GB" sz="2400" dirty="0" smtClean="0"/>
              <a:t>y </a:t>
            </a:r>
            <a:r>
              <a:rPr lang="en-GB" sz="2400" dirty="0"/>
              <a:t>sending in an email or letter to the website the picture was taken </a:t>
            </a:r>
            <a:r>
              <a:rPr lang="en-GB" sz="2400" dirty="0" smtClean="0"/>
              <a:t>from, and receiving a response that you are able to use the image freely, makes sure that a person is able to use the image as their own being able to do whatever they wish with it.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1613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Create a small image demonstrating skills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920952" cy="411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7018229" y="5284466"/>
            <a:ext cx="252028" cy="338554"/>
            <a:chOff x="6768244" y="4720498"/>
            <a:chExt cx="252028" cy="338554"/>
          </a:xfrm>
        </p:grpSpPr>
        <p:sp>
          <p:nvSpPr>
            <p:cNvPr id="4" name="Oval 3"/>
            <p:cNvSpPr/>
            <p:nvPr/>
          </p:nvSpPr>
          <p:spPr>
            <a:xfrm>
              <a:off x="6804248" y="4797152"/>
              <a:ext cx="216024" cy="21602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768244" y="4720498"/>
              <a:ext cx="1980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2232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Copyright</vt:lpstr>
      <vt:lpstr>Copyright is….</vt:lpstr>
      <vt:lpstr>How to comply with the law when you try to use someone else’s image as your own</vt:lpstr>
      <vt:lpstr>Create a small image demonstrating skills </vt:lpstr>
    </vt:vector>
  </TitlesOfParts>
  <Company>H6FC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</dc:title>
  <dc:creator>Nzita-Mak, Gladys</dc:creator>
  <cp:lastModifiedBy>Nzita-Mak, Gladys</cp:lastModifiedBy>
  <cp:revision>8</cp:revision>
  <dcterms:created xsi:type="dcterms:W3CDTF">2014-11-03T12:20:09Z</dcterms:created>
  <dcterms:modified xsi:type="dcterms:W3CDTF">2014-11-17T15:39:22Z</dcterms:modified>
</cp:coreProperties>
</file>