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6E4F-16BF-4EC1-BE79-CC8883262616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103FA-FB5D-4878-A9BC-81D1379E24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Gladys Nzita-Mak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Monitor and plug for monitor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These pictures show the cables that go into the monitor and from the plug</a:t>
            </a:r>
            <a:endParaRPr lang="en-GB" dirty="0"/>
          </a:p>
        </p:txBody>
      </p:sp>
      <p:pic>
        <p:nvPicPr>
          <p:cNvPr id="4" name="Picture 3" descr="https://fbcdn-sphotos-h-a.akamaihd.net/hphotos-ak-prn2/v/t34/1508994_10200775551706221_473616643_n.jpg?oh=05d6cc7aa2d1f0496b309bf1251387d1&amp;oe=52F85E80&amp;__gda__=1391998990_158590ba6989fff99cee3c9858d3d89e"/>
          <p:cNvPicPr/>
          <p:nvPr/>
        </p:nvPicPr>
        <p:blipFill>
          <a:blip r:embed="rId2" cstate="print"/>
          <a:srcRect t="34657"/>
          <a:stretch>
            <a:fillRect/>
          </a:stretch>
        </p:blipFill>
        <p:spPr>
          <a:xfrm>
            <a:off x="2987824" y="1484784"/>
            <a:ext cx="2376264" cy="345638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Picture 4" descr="https://fbcdn-sphotos-h-a.akamaihd.net/hphotos-ak-prn2/v/t34/1499565_10200775551466215_1614840781_n.jpg?oh=5ce0c7cf8467c7ae2b5d4127e6a94ea6&amp;oe=52F8696D&amp;__gda__=1392023355_0b5af4320ec1412daf2c647d5dbde991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1520" y="1484784"/>
            <a:ext cx="2520280" cy="345638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Picture 5" descr="https://fbcdn-sphotos-h-a.akamaihd.net/hphotos-ak-prn2/v/t34/1779792_10200775544186033_1253511153_n.jpg?oh=e64ae0c88c9b431696b65defb68ffe80&amp;oe=52F852A4&amp;__gda__=1392011250_0b6897caa701a644bb40e8c5db11eea5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580112" y="404664"/>
            <a:ext cx="1656184" cy="378838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7" name="Picture 6" descr="https://fbcdn-sphotos-h-a.akamaihd.net/hphotos-ak-prn2/v/t34/1798880_10200775544546042_571395850_n.jpg?oh=66f2f617879b9598b8cfca4f07a9c7f9&amp;oe=52F8754A&amp;__gda__=1392028676_28f1ccedfa7b0b1ae1061e6c533e94f4"/>
          <p:cNvPicPr/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308304" y="404664"/>
            <a:ext cx="1619672" cy="3816424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Speakers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224136"/>
          </a:xfrm>
        </p:spPr>
        <p:txBody>
          <a:bodyPr>
            <a:normAutofit/>
          </a:bodyPr>
          <a:lstStyle/>
          <a:p>
            <a:r>
              <a:rPr lang="en-GB" dirty="0" smtClean="0"/>
              <a:t>The images show the cables from the speakers and being plugged into the computer box</a:t>
            </a:r>
            <a:endParaRPr lang="en-GB" dirty="0"/>
          </a:p>
        </p:txBody>
      </p:sp>
      <p:pic>
        <p:nvPicPr>
          <p:cNvPr id="6" name="Picture 5" descr="https://fbcdn-sphotos-h-a.akamaihd.net/hphotos-ak-prn1/v/t34/1606879_10200775549906176_304323567_n.jpg?oh=45aac01bf422fe6228491ccfc6d673b9&amp;oe=52F83BCA&amp;__gda__=1392016304_0e920336720bf17a9b2d064904359208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5615" y="1412776"/>
            <a:ext cx="3198026" cy="340548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7" name="Picture 6" descr="https://fbcdn-sphotos-h-a.akamaihd.net/hphotos-ak-prn2/v/t34/1781984_10200775548746147_781693783_n.jpg?oh=1ea566177a99c527700c281f33541112&amp;oe=52F88026&amp;__gda__=1392001832_545906befe0dec4b9847cbcdb6243234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499991" y="1412776"/>
            <a:ext cx="3322049" cy="3369939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021288"/>
            <a:ext cx="8229600" cy="536923"/>
          </a:xfrm>
        </p:spPr>
        <p:txBody>
          <a:bodyPr>
            <a:normAutofit fontScale="92500"/>
          </a:bodyPr>
          <a:lstStyle/>
          <a:p>
            <a:r>
              <a:rPr lang="en-GB" sz="2000" dirty="0" smtClean="0"/>
              <a:t>Cables showing the plug from the main socket that go into the </a:t>
            </a:r>
            <a:r>
              <a:rPr lang="en-GB" sz="2000" smtClean="0"/>
              <a:t>computer box</a:t>
            </a:r>
          </a:p>
          <a:p>
            <a:endParaRPr lang="en-GB" sz="2000" dirty="0"/>
          </a:p>
        </p:txBody>
      </p:sp>
      <p:pic>
        <p:nvPicPr>
          <p:cNvPr id="4" name="Picture 3" descr="https://fbcdn-sphotos-h-a.akamaihd.net/hphotos-ak-prn2/v/t34/1891229_10200775543386013_1821965590_n.jpg?oh=f48cd8b68323adf2a289a6bc85f3eb8c&amp;oe=52F8901B&amp;__gda__=1392032205_048fe403fb7645e2a75908fcb15f1278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99592" y="3429000"/>
            <a:ext cx="3672408" cy="237626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Picture 4" descr="https://fbcdn-sphotos-h-a.akamaihd.net/hphotos-ak-prn2/v/t34/1901770_10200775543746022_493964538_n.jpg?oh=6e20a2848b548f3378142bcdf2a4aaaa&amp;oe=52F88573&amp;__gda__=1392003133_da7b05ea3bc694aff30f32e367e59366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860032" y="3429000"/>
            <a:ext cx="3384376" cy="237626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Picture 5" descr="https://fbcdn-sphotos-h-a.akamaihd.net/hphotos-ak-prn2/v/t34/1898052_10200775544826049_645324241_n.jpg?oh=6d087995d2c02cbdf3893cb12673e037&amp;oe=52F89DC7&amp;__gda__=1392005065_4a6a414228702c3d5ac53f5d430f7f7b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699792" y="1268760"/>
            <a:ext cx="3888432" cy="2088232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53692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These are the cables for the printer that connects into the computer box</a:t>
            </a:r>
            <a:endParaRPr lang="en-GB" dirty="0"/>
          </a:p>
        </p:txBody>
      </p:sp>
      <p:pic>
        <p:nvPicPr>
          <p:cNvPr id="4" name="Picture 3" descr="https://fbcdn-sphotos-h-a.akamaihd.net/hphotos-ak-prn1/v/t34/1238119_10200775548506141_1426083824_n.jpg?oh=af18fbc69c683b00bf1979033d1bdea1&amp;oe=52F859AC&amp;__gda__=1392009768_adee9feb36b3b42dbe3f7e4ff299a0d5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124744"/>
            <a:ext cx="3456384" cy="410445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Picture 4" descr="https://fbcdn-sphotos-h-a.akamaihd.net/hphotos-ak-prn2/v/t34/1454938_10200775549426164_324434353_n.jpg?oh=614fea92b392d4e84e607771d9358748&amp;oe=52F8A8F6&amp;__gda__=1392022264_cf69873e8017792da9754e303b5c9c79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19672" y="1124744"/>
            <a:ext cx="2284043" cy="4061527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53692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Cables that connect from the keyboard into the computer box</a:t>
            </a:r>
            <a:endParaRPr lang="en-GB" dirty="0"/>
          </a:p>
        </p:txBody>
      </p:sp>
      <p:pic>
        <p:nvPicPr>
          <p:cNvPr id="4" name="Picture 3" descr="https://fbcdn-sphotos-h-a.akamaihd.net/hphotos-ak-prn2/v/t34/1779823_10200775551306211_1456563183_n.jpg?oh=7fe5dd1e3bc52a5335a531e4c923d226&amp;oe=52F8987A&amp;__gda__=1391992492_c68dc7243aae095d8362794fadc1aeb4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23728" y="1386844"/>
            <a:ext cx="2378405" cy="3717127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Picture 4" descr="https://fbcdn-sphotos-h-a.akamaihd.net/hphotos-ak-prn1/v/t34/1620534_10200775550866200_1089677795_n.jpg?oh=950c4b18a08b71248ba9b858b9059671&amp;oe=52F820C4&amp;__gda__=1392008064_ff441a3dd978fd37ab57dd5aa32a7e71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44008" y="1414979"/>
            <a:ext cx="2457331" cy="3744416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mouse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/>
          <a:lstStyle/>
          <a:p>
            <a:r>
              <a:rPr lang="en-GB" dirty="0" smtClean="0"/>
              <a:t>The cable for the mouse that connects to the computer box</a:t>
            </a:r>
            <a:endParaRPr lang="en-GB" dirty="0"/>
          </a:p>
        </p:txBody>
      </p:sp>
      <p:pic>
        <p:nvPicPr>
          <p:cNvPr id="4" name="Picture 3" descr="https://fbcdn-sphotos-h-a.akamaihd.net/hphotos-ak-prn2/v/t34/1888639_10200775550466190_1149031570_n.jpg?oh=7f93d4d2a6cb48b40677b4ad2c34e1b9&amp;oe=52F87CAC&amp;__gda__=1391998714_f673c3ebed88172c43f70076a5e68d8f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15816" y="1412776"/>
            <a:ext cx="3119601" cy="324036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63726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91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P5</vt:lpstr>
      <vt:lpstr>Monitor and plug for monitor</vt:lpstr>
      <vt:lpstr>Speakers</vt:lpstr>
      <vt:lpstr>Power</vt:lpstr>
      <vt:lpstr>Printer</vt:lpstr>
      <vt:lpstr>Keyboard</vt:lpstr>
      <vt:lpstr>Computer mouse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P5</dc:title>
  <dc:creator>philips</dc:creator>
  <cp:lastModifiedBy>Nzita-Mak, Gladys</cp:lastModifiedBy>
  <cp:revision>9</cp:revision>
  <dcterms:created xsi:type="dcterms:W3CDTF">2014-02-21T16:50:30Z</dcterms:created>
  <dcterms:modified xsi:type="dcterms:W3CDTF">2014-03-10T09:08:15Z</dcterms:modified>
</cp:coreProperties>
</file>