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5" r:id="rId7"/>
    <p:sldId id="261" r:id="rId8"/>
    <p:sldId id="264" r:id="rId9"/>
    <p:sldId id="266" r:id="rId10"/>
    <p:sldId id="267" r:id="rId11"/>
    <p:sldId id="269" r:id="rId12"/>
    <p:sldId id="270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>
      <p:cViewPr varScale="1">
        <p:scale>
          <a:sx n="68" d="100"/>
          <a:sy n="68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E7B-D3D8-4386-957B-360682321B9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611F-9553-48B4-B104-4D7400C4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9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E7B-D3D8-4386-957B-360682321B9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611F-9553-48B4-B104-4D7400C4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7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E7B-D3D8-4386-957B-360682321B9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611F-9553-48B4-B104-4D7400C4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18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E7B-D3D8-4386-957B-360682321B9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611F-9553-48B4-B104-4D7400C4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7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E7B-D3D8-4386-957B-360682321B9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611F-9553-48B4-B104-4D7400C4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7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E7B-D3D8-4386-957B-360682321B9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611F-9553-48B4-B104-4D7400C4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7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E7B-D3D8-4386-957B-360682321B9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611F-9553-48B4-B104-4D7400C4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E7B-D3D8-4386-957B-360682321B9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611F-9553-48B4-B104-4D7400C4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9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E7B-D3D8-4386-957B-360682321B9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611F-9553-48B4-B104-4D7400C4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1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E7B-D3D8-4386-957B-360682321B9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611F-9553-48B4-B104-4D7400C4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67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E7B-D3D8-4386-957B-360682321B9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F611F-9553-48B4-B104-4D7400C4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31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DE7B-D3D8-4386-957B-360682321B92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F611F-9553-48B4-B104-4D7400C49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59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Techniques and skills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Gladys Nzita-Mak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874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8" t="31539" r="40000" b="24808"/>
          <a:stretch/>
        </p:blipFill>
        <p:spPr bwMode="auto">
          <a:xfrm>
            <a:off x="179512" y="836712"/>
            <a:ext cx="4065563" cy="31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9" t="31587" r="41634" b="24375"/>
          <a:stretch/>
        </p:blipFill>
        <p:spPr bwMode="auto">
          <a:xfrm>
            <a:off x="2843808" y="2996952"/>
            <a:ext cx="3713871" cy="322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607703"/>
            <a:ext cx="17447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Burn tool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31539" r="40144" b="25385"/>
          <a:stretch/>
        </p:blipFill>
        <p:spPr bwMode="auto">
          <a:xfrm>
            <a:off x="4572000" y="260648"/>
            <a:ext cx="4262510" cy="315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2433395"/>
            <a:ext cx="14541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Magic eraser tool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926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884368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42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65" y="0"/>
            <a:ext cx="8229600" cy="1143000"/>
          </a:xfrm>
        </p:spPr>
        <p:txBody>
          <a:bodyPr/>
          <a:lstStyle/>
          <a:p>
            <a:r>
              <a:rPr lang="en-GB" dirty="0" smtClean="0"/>
              <a:t>Advanced skills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32115" y="1124352"/>
            <a:ext cx="5216114" cy="1952677"/>
            <a:chOff x="230648" y="1124352"/>
            <a:chExt cx="5216114" cy="19526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94" b="42748"/>
            <a:stretch/>
          </p:blipFill>
          <p:spPr>
            <a:xfrm>
              <a:off x="230648" y="1298175"/>
              <a:ext cx="3795150" cy="8956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37" b="49141"/>
            <a:stretch/>
          </p:blipFill>
          <p:spPr>
            <a:xfrm>
              <a:off x="577596" y="1916832"/>
              <a:ext cx="4826722" cy="11601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 Box 10"/>
            <p:cNvSpPr txBox="1"/>
            <p:nvPr/>
          </p:nvSpPr>
          <p:spPr>
            <a:xfrm>
              <a:off x="4025798" y="1124352"/>
              <a:ext cx="1420964" cy="79248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effectLst/>
                  <a:ea typeface="Calibri"/>
                  <a:cs typeface="Times New Roman"/>
                </a:rPr>
                <a:t>Radial blur filter (before and after)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78514" y="2137874"/>
            <a:ext cx="5065486" cy="3207769"/>
            <a:chOff x="4078514" y="2381471"/>
            <a:chExt cx="5065486" cy="320776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35" t="36501" b="45059"/>
            <a:stretch/>
          </p:blipFill>
          <p:spPr>
            <a:xfrm>
              <a:off x="4412343" y="3378333"/>
              <a:ext cx="4731657" cy="9614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8" t="34518" b="44946"/>
            <a:stretch/>
          </p:blipFill>
          <p:spPr>
            <a:xfrm>
              <a:off x="4078514" y="4339770"/>
              <a:ext cx="5065485" cy="12494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Text Box 11"/>
            <p:cNvSpPr txBox="1"/>
            <p:nvPr/>
          </p:nvSpPr>
          <p:spPr>
            <a:xfrm>
              <a:off x="7801576" y="2381471"/>
              <a:ext cx="1342424" cy="99686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dirty="0">
                  <a:effectLst/>
                  <a:ea typeface="Calibri"/>
                  <a:cs typeface="Times New Roman"/>
                </a:rPr>
                <a:t>Shape blur filter (before and after)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181" y="4167325"/>
            <a:ext cx="5512486" cy="2470482"/>
            <a:chOff x="230648" y="4167325"/>
            <a:chExt cx="5512486" cy="247048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4" t="39139" b="44069"/>
            <a:stretch/>
          </p:blipFill>
          <p:spPr>
            <a:xfrm>
              <a:off x="230648" y="5495573"/>
              <a:ext cx="5512486" cy="11422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38033" b="44337"/>
            <a:stretch/>
          </p:blipFill>
          <p:spPr>
            <a:xfrm>
              <a:off x="230648" y="4737057"/>
              <a:ext cx="3560821" cy="7810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Text Box 12"/>
            <p:cNvSpPr txBox="1"/>
            <p:nvPr/>
          </p:nvSpPr>
          <p:spPr>
            <a:xfrm>
              <a:off x="230648" y="4167325"/>
              <a:ext cx="1810367" cy="55358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>
                  <a:effectLst/>
                  <a:ea typeface="Calibri"/>
                  <a:cs typeface="Times New Roman"/>
                </a:rPr>
                <a:t>Average blur filter (before and after)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673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" y="92730"/>
            <a:ext cx="3721753" cy="2904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15" y="1958659"/>
            <a:ext cx="3890618" cy="3051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5" y="3789040"/>
            <a:ext cx="3690392" cy="2899833"/>
          </a:xfrm>
          <a:prstGeom prst="rect">
            <a:avLst/>
          </a:prstGeom>
        </p:spPr>
      </p:pic>
      <p:sp>
        <p:nvSpPr>
          <p:cNvPr id="8" name="Text Box 16"/>
          <p:cNvSpPr txBox="1"/>
          <p:nvPr/>
        </p:nvSpPr>
        <p:spPr>
          <a:xfrm>
            <a:off x="3768283" y="706871"/>
            <a:ext cx="1762410" cy="92193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/>
                <a:cs typeface="Times New Roman"/>
              </a:rPr>
              <a:t>Used the layer styles inner glow and drop shadow</a:t>
            </a:r>
          </a:p>
        </p:txBody>
      </p:sp>
      <p:sp>
        <p:nvSpPr>
          <p:cNvPr id="9" name="Text Box 17"/>
          <p:cNvSpPr txBox="1"/>
          <p:nvPr/>
        </p:nvSpPr>
        <p:spPr>
          <a:xfrm>
            <a:off x="7308304" y="3789040"/>
            <a:ext cx="1762410" cy="44766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/>
                <a:cs typeface="Times New Roman"/>
              </a:rPr>
              <a:t>Layer style Satin </a:t>
            </a:r>
          </a:p>
        </p:txBody>
      </p:sp>
      <p:sp>
        <p:nvSpPr>
          <p:cNvPr id="10" name="Text Box 18"/>
          <p:cNvSpPr txBox="1"/>
          <p:nvPr/>
        </p:nvSpPr>
        <p:spPr>
          <a:xfrm>
            <a:off x="3160310" y="5526987"/>
            <a:ext cx="1762410" cy="69007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>
                <a:effectLst/>
                <a:ea typeface="Calibri"/>
                <a:cs typeface="Times New Roman"/>
              </a:rPr>
              <a:t>Layer style gradient overlay</a:t>
            </a:r>
          </a:p>
        </p:txBody>
      </p:sp>
    </p:spTree>
    <p:extLst>
      <p:ext uri="{BB962C8B-B14F-4D97-AF65-F5344CB8AC3E}">
        <p14:creationId xmlns:p14="http://schemas.microsoft.com/office/powerpoint/2010/main" val="286472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686498" y="260648"/>
            <a:ext cx="612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/>
              <a:t>Vector Graphics example</a:t>
            </a:r>
            <a:endParaRPr lang="en-GB" sz="3200" u="sng" dirty="0"/>
          </a:p>
        </p:txBody>
      </p:sp>
      <p:pic>
        <p:nvPicPr>
          <p:cNvPr id="5122" name="Picture 2" descr="\\h6fcfile00\studentusers$\13GNzita-Mak\My Pictures\P2\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4771"/>
            <a:ext cx="7315722" cy="54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43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skills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31702" b="12057"/>
          <a:stretch/>
        </p:blipFill>
        <p:spPr bwMode="auto">
          <a:xfrm>
            <a:off x="1734348" y="1556792"/>
            <a:ext cx="3240360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6"/>
          <p:cNvSpPr txBox="1"/>
          <p:nvPr/>
        </p:nvSpPr>
        <p:spPr>
          <a:xfrm>
            <a:off x="1835696" y="5188550"/>
            <a:ext cx="1800200" cy="7753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effectLst/>
                <a:ea typeface="Calibri"/>
                <a:cs typeface="Times New Roman"/>
              </a:rPr>
              <a:t>Used quick selection tool to remove background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r="32143" b="18197"/>
          <a:stretch/>
        </p:blipFill>
        <p:spPr bwMode="auto">
          <a:xfrm>
            <a:off x="83020" y="1556793"/>
            <a:ext cx="158628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r="32015" b="18197"/>
          <a:stretch/>
        </p:blipFill>
        <p:spPr bwMode="auto">
          <a:xfrm>
            <a:off x="5436096" y="1556792"/>
            <a:ext cx="3383012" cy="3600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7"/>
          <p:cNvSpPr txBox="1"/>
          <p:nvPr/>
        </p:nvSpPr>
        <p:spPr>
          <a:xfrm>
            <a:off x="6601187" y="5157193"/>
            <a:ext cx="1052830" cy="40069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>
                <a:effectLst/>
                <a:ea typeface="Calibri"/>
                <a:cs typeface="Times New Roman"/>
              </a:rPr>
              <a:t>Blur tool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34290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82599" y="51728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798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2704" t="38095" r="60587" b="45578"/>
          <a:stretch/>
        </p:blipFill>
        <p:spPr bwMode="auto">
          <a:xfrm>
            <a:off x="1391173" y="1201353"/>
            <a:ext cx="1847259" cy="143095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0051" y="2713521"/>
            <a:ext cx="98950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Text tool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4617" t="17007" r="25127" b="32823"/>
          <a:stretch/>
        </p:blipFill>
        <p:spPr bwMode="auto">
          <a:xfrm>
            <a:off x="4693213" y="777414"/>
            <a:ext cx="4077484" cy="3020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85301" y="3945766"/>
            <a:ext cx="193206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Creating a new file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15562" t="42348" r="54081" b="47448"/>
          <a:stretch/>
        </p:blipFill>
        <p:spPr bwMode="auto">
          <a:xfrm>
            <a:off x="407958" y="5013177"/>
            <a:ext cx="1740535" cy="438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/>
          <a:srcRect l="15561" t="42177" r="54719" b="47619"/>
          <a:stretch/>
        </p:blipFill>
        <p:spPr bwMode="auto">
          <a:xfrm>
            <a:off x="2144545" y="5013176"/>
            <a:ext cx="1704340" cy="438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3568" y="4315098"/>
            <a:ext cx="292195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Paint </a:t>
            </a:r>
            <a:r>
              <a:rPr lang="en-GB" dirty="0" smtClean="0"/>
              <a:t>Bucket before and after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122597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567" y="431509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9157" y="88125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1026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4251" r="45408" b="33333"/>
          <a:stretch/>
        </p:blipFill>
        <p:spPr bwMode="auto">
          <a:xfrm>
            <a:off x="433746" y="404664"/>
            <a:ext cx="2698763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5616" y="5373216"/>
            <a:ext cx="197868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i="1" dirty="0"/>
              <a:t>Adding a new layer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8954" t="24490" r="29464" b="54252"/>
          <a:stretch/>
        </p:blipFill>
        <p:spPr bwMode="auto">
          <a:xfrm>
            <a:off x="827585" y="3717032"/>
            <a:ext cx="3187792" cy="1504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383" t="24490" r="30995" b="16667"/>
          <a:stretch/>
        </p:blipFill>
        <p:spPr bwMode="auto">
          <a:xfrm>
            <a:off x="4602762" y="1484784"/>
            <a:ext cx="3935095" cy="2530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9439" t="24660" r="32270" b="18877"/>
          <a:stretch/>
        </p:blipFill>
        <p:spPr bwMode="auto">
          <a:xfrm>
            <a:off x="5580112" y="4136261"/>
            <a:ext cx="2232248" cy="1606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80977" y="5949280"/>
            <a:ext cx="283051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i="1" dirty="0"/>
              <a:t>Eraser tool (before and after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74586" y="39976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7122" y="41468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5598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9" t="31122" r="39030" b="24660"/>
          <a:stretch/>
        </p:blipFill>
        <p:spPr bwMode="auto">
          <a:xfrm>
            <a:off x="451484" y="2132856"/>
            <a:ext cx="2567305" cy="1901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t="30612" r="38521" b="24319"/>
          <a:stretch/>
        </p:blipFill>
        <p:spPr bwMode="auto">
          <a:xfrm>
            <a:off x="438373" y="4101320"/>
            <a:ext cx="4027957" cy="2496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1763524"/>
            <a:ext cx="118532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i="1" dirty="0"/>
              <a:t>Magic tool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t="34524" r="55102" b="16157"/>
          <a:stretch/>
        </p:blipFill>
        <p:spPr bwMode="auto">
          <a:xfrm>
            <a:off x="3178112" y="601571"/>
            <a:ext cx="2576438" cy="2323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57272" y="1948190"/>
            <a:ext cx="167866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i="1" dirty="0"/>
              <a:t>Creating shapes</a:t>
            </a:r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5"/>
          <a:srcRect l="10842" t="26360" r="33163" b="19389"/>
          <a:stretch/>
        </p:blipFill>
        <p:spPr bwMode="auto">
          <a:xfrm>
            <a:off x="5754550" y="2564904"/>
            <a:ext cx="3211195" cy="233299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802360" y="4494994"/>
            <a:ext cx="114743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Brush tool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373" y="1763524"/>
            <a:ext cx="46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8367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376075" y="2220060"/>
            <a:ext cx="57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90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0" t="35436" r="45791" b="47619"/>
          <a:stretch/>
        </p:blipFill>
        <p:spPr bwMode="auto">
          <a:xfrm>
            <a:off x="551348" y="1001228"/>
            <a:ext cx="1634490" cy="59499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32653" r="44260" b="46599"/>
          <a:stretch/>
        </p:blipFill>
        <p:spPr bwMode="auto">
          <a:xfrm>
            <a:off x="551348" y="1721308"/>
            <a:ext cx="1609090" cy="664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4477" y="2564904"/>
            <a:ext cx="20882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i="1" dirty="0"/>
              <a:t>Background colour (before and after)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27806" t="38435" r="43495" b="31973"/>
          <a:stretch/>
        </p:blipFill>
        <p:spPr bwMode="auto">
          <a:xfrm>
            <a:off x="5168791" y="1085038"/>
            <a:ext cx="1645920" cy="127254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20547" y="2540186"/>
            <a:ext cx="277499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i="1" dirty="0"/>
              <a:t>Using different colour styles</a:t>
            </a:r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31292" r="40050" b="24830"/>
          <a:stretch/>
        </p:blipFill>
        <p:spPr bwMode="auto">
          <a:xfrm>
            <a:off x="4932751" y="3875143"/>
            <a:ext cx="3383665" cy="2722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4" r="39541" b="25000"/>
          <a:stretch/>
        </p:blipFill>
        <p:spPr bwMode="auto">
          <a:xfrm>
            <a:off x="1368593" y="4485695"/>
            <a:ext cx="3467100" cy="1660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31737" y="4082925"/>
            <a:ext cx="346954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i="1" dirty="0"/>
              <a:t>Clone stamp tool (before and after)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620688"/>
            <a:ext cx="469001" cy="38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10012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4267591"/>
            <a:ext cx="45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63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0077" t="30953" r="32398" b="25170"/>
          <a:stretch/>
        </p:blipFill>
        <p:spPr bwMode="auto">
          <a:xfrm>
            <a:off x="269221" y="245636"/>
            <a:ext cx="3298825" cy="1887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4490" t="30952" r="47704" b="25000"/>
          <a:stretch/>
        </p:blipFill>
        <p:spPr bwMode="auto">
          <a:xfrm>
            <a:off x="539552" y="2275959"/>
            <a:ext cx="2664296" cy="3457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5733256"/>
            <a:ext cx="105233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Crop tool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242" t="21258" r="30868" b="6633"/>
          <a:stretch/>
        </p:blipFill>
        <p:spPr bwMode="auto">
          <a:xfrm>
            <a:off x="5724128" y="764704"/>
            <a:ext cx="2861325" cy="2529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/>
          <a:srcRect t="13630" r="25893" b="6633"/>
          <a:stretch/>
        </p:blipFill>
        <p:spPr bwMode="auto">
          <a:xfrm>
            <a:off x="4139953" y="3429000"/>
            <a:ext cx="4805912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24128" y="254390"/>
            <a:ext cx="264604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i="1" dirty="0"/>
              <a:t>Zoom in (before and after)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3237" y="2492896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8367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88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3" t="29664" r="39182" b="23511"/>
          <a:stretch/>
        </p:blipFill>
        <p:spPr bwMode="auto">
          <a:xfrm>
            <a:off x="1542895" y="3573016"/>
            <a:ext cx="360993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30191" r="38990" b="24617"/>
          <a:stretch/>
        </p:blipFill>
        <p:spPr bwMode="auto">
          <a:xfrm>
            <a:off x="179512" y="2060849"/>
            <a:ext cx="267686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6373" y="2708920"/>
            <a:ext cx="1571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 eye tool (before and after)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t="29856" r="38894" b="24375"/>
          <a:stretch/>
        </p:blipFill>
        <p:spPr bwMode="auto">
          <a:xfrm>
            <a:off x="4427985" y="173396"/>
            <a:ext cx="4506203" cy="253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33988" y="2833508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Gradient tool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3651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13908" y="28370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64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41202" r="45817" b="33221"/>
          <a:stretch/>
        </p:blipFill>
        <p:spPr bwMode="auto">
          <a:xfrm>
            <a:off x="107504" y="176439"/>
            <a:ext cx="3235569" cy="18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33846" r="41298" b="31538"/>
          <a:stretch/>
        </p:blipFill>
        <p:spPr bwMode="auto">
          <a:xfrm>
            <a:off x="117840" y="2240723"/>
            <a:ext cx="3756074" cy="253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5877" y="1875880"/>
            <a:ext cx="20278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Drop shadow tool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t="30769" r="39423" b="25385"/>
          <a:stretch/>
        </p:blipFill>
        <p:spPr bwMode="auto">
          <a:xfrm>
            <a:off x="4644008" y="1011374"/>
            <a:ext cx="2843808" cy="209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30817" r="39327" b="25145"/>
          <a:stretch/>
        </p:blipFill>
        <p:spPr bwMode="auto">
          <a:xfrm>
            <a:off x="4104456" y="3210285"/>
            <a:ext cx="4332849" cy="32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9744" y="3109718"/>
            <a:ext cx="212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Sponge tool (before and after)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04744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14399" y="1412776"/>
            <a:ext cx="106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02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162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Techniques and skills</vt:lpstr>
      <vt:lpstr>Basic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skills</vt:lpstr>
      <vt:lpstr>PowerPoint Presentation</vt:lpstr>
      <vt:lpstr>PowerPoint Presentation</vt:lpstr>
    </vt:vector>
  </TitlesOfParts>
  <Company>H6FC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Nzita-Mak, Gladys</dc:creator>
  <cp:lastModifiedBy>Nzita-Mak, Gladys</cp:lastModifiedBy>
  <cp:revision>27</cp:revision>
  <dcterms:created xsi:type="dcterms:W3CDTF">2014-11-24T12:15:22Z</dcterms:created>
  <dcterms:modified xsi:type="dcterms:W3CDTF">2014-12-08T12:21:30Z</dcterms:modified>
</cp:coreProperties>
</file>