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801600" cy="9601200" type="A3"/>
  <p:notesSz cx="6797675" cy="9926638"/>
  <p:defaultText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576" y="81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EAD4A0B-892C-41C1-9EFC-812E4A2B0180}" type="datetimeFigureOut">
              <a:rPr lang="en-GB" smtClean="0"/>
              <a:t>16/12/2014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E63CC62-9A15-4449-92C4-184806D0FA0C}" type="slidenum">
              <a:rPr lang="en-GB" smtClean="0"/>
              <a:t>‹#›</a:t>
            </a:fld>
            <a:endParaRPr lang="en-GB"/>
          </a:p>
        </p:txBody>
      </p:sp>
    </p:spTree>
    <p:extLst>
      <p:ext uri="{BB962C8B-B14F-4D97-AF65-F5344CB8AC3E}">
        <p14:creationId xmlns:p14="http://schemas.microsoft.com/office/powerpoint/2010/main" val="264996130"/>
      </p:ext>
    </p:extLst>
  </p:cSld>
  <p:clrMap bg1="lt1" tx1="dk1" bg2="lt2" tx2="dk2" accent1="accent1" accent2="accent2" accent3="accent3" accent4="accent4" accent5="accent5" accent6="accent6" hlink="hlink" folHlink="folHlink"/>
  <p:notesStyle>
    <a:lvl1pPr marL="0" algn="l" defTabSz="1280160" rtl="0" eaLnBrk="1" latinLnBrk="0" hangingPunct="1">
      <a:defRPr sz="1700" kern="1200">
        <a:solidFill>
          <a:schemeClr val="tx1"/>
        </a:solidFill>
        <a:latin typeface="+mn-lt"/>
        <a:ea typeface="+mn-ea"/>
        <a:cs typeface="+mn-cs"/>
      </a:defRPr>
    </a:lvl1pPr>
    <a:lvl2pPr marL="640080" algn="l" defTabSz="1280160" rtl="0" eaLnBrk="1" latinLnBrk="0" hangingPunct="1">
      <a:defRPr sz="1700" kern="1200">
        <a:solidFill>
          <a:schemeClr val="tx1"/>
        </a:solidFill>
        <a:latin typeface="+mn-lt"/>
        <a:ea typeface="+mn-ea"/>
        <a:cs typeface="+mn-cs"/>
      </a:defRPr>
    </a:lvl2pPr>
    <a:lvl3pPr marL="1280160" algn="l" defTabSz="1280160" rtl="0" eaLnBrk="1" latinLnBrk="0" hangingPunct="1">
      <a:defRPr sz="1700" kern="1200">
        <a:solidFill>
          <a:schemeClr val="tx1"/>
        </a:solidFill>
        <a:latin typeface="+mn-lt"/>
        <a:ea typeface="+mn-ea"/>
        <a:cs typeface="+mn-cs"/>
      </a:defRPr>
    </a:lvl3pPr>
    <a:lvl4pPr marL="1920240" algn="l" defTabSz="1280160" rtl="0" eaLnBrk="1" latinLnBrk="0" hangingPunct="1">
      <a:defRPr sz="1700" kern="1200">
        <a:solidFill>
          <a:schemeClr val="tx1"/>
        </a:solidFill>
        <a:latin typeface="+mn-lt"/>
        <a:ea typeface="+mn-ea"/>
        <a:cs typeface="+mn-cs"/>
      </a:defRPr>
    </a:lvl4pPr>
    <a:lvl5pPr marL="2560320" algn="l" defTabSz="1280160" rtl="0" eaLnBrk="1" latinLnBrk="0" hangingPunct="1">
      <a:defRPr sz="1700" kern="1200">
        <a:solidFill>
          <a:schemeClr val="tx1"/>
        </a:solidFill>
        <a:latin typeface="+mn-lt"/>
        <a:ea typeface="+mn-ea"/>
        <a:cs typeface="+mn-cs"/>
      </a:defRPr>
    </a:lvl5pPr>
    <a:lvl6pPr marL="3200400" algn="l" defTabSz="1280160" rtl="0" eaLnBrk="1" latinLnBrk="0" hangingPunct="1">
      <a:defRPr sz="1700" kern="1200">
        <a:solidFill>
          <a:schemeClr val="tx1"/>
        </a:solidFill>
        <a:latin typeface="+mn-lt"/>
        <a:ea typeface="+mn-ea"/>
        <a:cs typeface="+mn-cs"/>
      </a:defRPr>
    </a:lvl6pPr>
    <a:lvl7pPr marL="3840480" algn="l" defTabSz="1280160" rtl="0" eaLnBrk="1" latinLnBrk="0" hangingPunct="1">
      <a:defRPr sz="1700" kern="1200">
        <a:solidFill>
          <a:schemeClr val="tx1"/>
        </a:solidFill>
        <a:latin typeface="+mn-lt"/>
        <a:ea typeface="+mn-ea"/>
        <a:cs typeface="+mn-cs"/>
      </a:defRPr>
    </a:lvl7pPr>
    <a:lvl8pPr marL="4480560" algn="l" defTabSz="1280160" rtl="0" eaLnBrk="1" latinLnBrk="0" hangingPunct="1">
      <a:defRPr sz="1700" kern="1200">
        <a:solidFill>
          <a:schemeClr val="tx1"/>
        </a:solidFill>
        <a:latin typeface="+mn-lt"/>
        <a:ea typeface="+mn-ea"/>
        <a:cs typeface="+mn-cs"/>
      </a:defRPr>
    </a:lvl8pPr>
    <a:lvl9pPr marL="5120640" algn="l" defTabSz="1280160" rtl="0" eaLnBrk="1" latinLnBrk="0" hangingPunct="1">
      <a:defRPr sz="1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982596"/>
            <a:ext cx="10881360" cy="2058035"/>
          </a:xfrm>
        </p:spPr>
        <p:txBody>
          <a:bodyPr/>
          <a:lstStyle/>
          <a:p>
            <a:r>
              <a:rPr lang="en-US" smtClean="0"/>
              <a:t>Click to edit Master title style</a:t>
            </a:r>
            <a:endParaRPr lang="en-GB"/>
          </a:p>
        </p:txBody>
      </p:sp>
      <p:sp>
        <p:nvSpPr>
          <p:cNvPr id="3" name="Subtitle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049C8F-AC15-4EED-AFEB-B9F97260365F}" type="datetimeFigureOut">
              <a:rPr lang="en-GB" smtClean="0"/>
              <a:t>16/12/2014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B26B81-F75F-49F0-A261-8BB17D3F2F27}" type="slidenum">
              <a:rPr lang="en-GB" smtClean="0"/>
              <a:t>‹#›</a:t>
            </a:fld>
            <a:endParaRPr lang="en-GB"/>
          </a:p>
        </p:txBody>
      </p:sp>
    </p:spTree>
    <p:extLst>
      <p:ext uri="{BB962C8B-B14F-4D97-AF65-F5344CB8AC3E}">
        <p14:creationId xmlns:p14="http://schemas.microsoft.com/office/powerpoint/2010/main" val="3863308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049C8F-AC15-4EED-AFEB-B9F97260365F}" type="datetimeFigureOut">
              <a:rPr lang="en-GB" smtClean="0"/>
              <a:t>16/12/2014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B26B81-F75F-49F0-A261-8BB17D3F2F27}" type="slidenum">
              <a:rPr lang="en-GB" smtClean="0"/>
              <a:t>‹#›</a:t>
            </a:fld>
            <a:endParaRPr lang="en-GB"/>
          </a:p>
        </p:txBody>
      </p:sp>
    </p:spTree>
    <p:extLst>
      <p:ext uri="{BB962C8B-B14F-4D97-AF65-F5344CB8AC3E}">
        <p14:creationId xmlns:p14="http://schemas.microsoft.com/office/powerpoint/2010/main" val="3231389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994959" y="537845"/>
            <a:ext cx="4031615" cy="1147032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95668" y="537845"/>
            <a:ext cx="11885930" cy="1147032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049C8F-AC15-4EED-AFEB-B9F97260365F}" type="datetimeFigureOut">
              <a:rPr lang="en-GB" smtClean="0"/>
              <a:t>16/12/2014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B26B81-F75F-49F0-A261-8BB17D3F2F27}" type="slidenum">
              <a:rPr lang="en-GB" smtClean="0"/>
              <a:t>‹#›</a:t>
            </a:fld>
            <a:endParaRPr lang="en-GB"/>
          </a:p>
        </p:txBody>
      </p:sp>
    </p:spTree>
    <p:extLst>
      <p:ext uri="{BB962C8B-B14F-4D97-AF65-F5344CB8AC3E}">
        <p14:creationId xmlns:p14="http://schemas.microsoft.com/office/powerpoint/2010/main" val="4030460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049C8F-AC15-4EED-AFEB-B9F97260365F}" type="datetimeFigureOut">
              <a:rPr lang="en-GB" smtClean="0"/>
              <a:t>16/12/2014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B26B81-F75F-49F0-A261-8BB17D3F2F27}" type="slidenum">
              <a:rPr lang="en-GB" smtClean="0"/>
              <a:t>‹#›</a:t>
            </a:fld>
            <a:endParaRPr lang="en-GB"/>
          </a:p>
        </p:txBody>
      </p:sp>
    </p:spTree>
    <p:extLst>
      <p:ext uri="{BB962C8B-B14F-4D97-AF65-F5344CB8AC3E}">
        <p14:creationId xmlns:p14="http://schemas.microsoft.com/office/powerpoint/2010/main" val="726126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8" y="6169661"/>
            <a:ext cx="10881360" cy="1906905"/>
          </a:xfrm>
        </p:spPr>
        <p:txBody>
          <a:bodyPr anchor="t"/>
          <a:lstStyle>
            <a:lvl1pPr algn="l">
              <a:defRPr sz="5600" b="1" cap="all"/>
            </a:lvl1pPr>
          </a:lstStyle>
          <a:p>
            <a:r>
              <a:rPr lang="en-US" smtClean="0"/>
              <a:t>Click to edit Master title style</a:t>
            </a:r>
            <a:endParaRPr lang="en-GB"/>
          </a:p>
        </p:txBody>
      </p:sp>
      <p:sp>
        <p:nvSpPr>
          <p:cNvPr id="3" name="Text Placeholder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049C8F-AC15-4EED-AFEB-B9F97260365F}" type="datetimeFigureOut">
              <a:rPr lang="en-GB" smtClean="0"/>
              <a:t>16/12/2014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B26B81-F75F-49F0-A261-8BB17D3F2F27}" type="slidenum">
              <a:rPr lang="en-GB" smtClean="0"/>
              <a:t>‹#›</a:t>
            </a:fld>
            <a:endParaRPr lang="en-GB"/>
          </a:p>
        </p:txBody>
      </p:sp>
    </p:spTree>
    <p:extLst>
      <p:ext uri="{BB962C8B-B14F-4D97-AF65-F5344CB8AC3E}">
        <p14:creationId xmlns:p14="http://schemas.microsoft.com/office/powerpoint/2010/main" val="1414861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049C8F-AC15-4EED-AFEB-B9F97260365F}" type="datetimeFigureOut">
              <a:rPr lang="en-GB" smtClean="0"/>
              <a:t>16/12/2014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B26B81-F75F-49F0-A261-8BB17D3F2F27}" type="slidenum">
              <a:rPr lang="en-GB" smtClean="0"/>
              <a:t>‹#›</a:t>
            </a:fld>
            <a:endParaRPr lang="en-GB"/>
          </a:p>
        </p:txBody>
      </p:sp>
    </p:spTree>
    <p:extLst>
      <p:ext uri="{BB962C8B-B14F-4D97-AF65-F5344CB8AC3E}">
        <p14:creationId xmlns:p14="http://schemas.microsoft.com/office/powerpoint/2010/main" val="3670831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40080" y="384493"/>
            <a:ext cx="11521440" cy="16002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4" name="Content Placeholder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6" name="Content Placeholder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E049C8F-AC15-4EED-AFEB-B9F97260365F}" type="datetimeFigureOut">
              <a:rPr lang="en-GB" smtClean="0"/>
              <a:t>16/12/2014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3B26B81-F75F-49F0-A261-8BB17D3F2F27}" type="slidenum">
              <a:rPr lang="en-GB" smtClean="0"/>
              <a:t>‹#›</a:t>
            </a:fld>
            <a:endParaRPr lang="en-GB"/>
          </a:p>
        </p:txBody>
      </p:sp>
    </p:spTree>
    <p:extLst>
      <p:ext uri="{BB962C8B-B14F-4D97-AF65-F5344CB8AC3E}">
        <p14:creationId xmlns:p14="http://schemas.microsoft.com/office/powerpoint/2010/main" val="648385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E049C8F-AC15-4EED-AFEB-B9F97260365F}" type="datetimeFigureOut">
              <a:rPr lang="en-GB" smtClean="0"/>
              <a:t>16/12/2014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3B26B81-F75F-49F0-A261-8BB17D3F2F27}" type="slidenum">
              <a:rPr lang="en-GB" smtClean="0"/>
              <a:t>‹#›</a:t>
            </a:fld>
            <a:endParaRPr lang="en-GB"/>
          </a:p>
        </p:txBody>
      </p:sp>
    </p:spTree>
    <p:extLst>
      <p:ext uri="{BB962C8B-B14F-4D97-AF65-F5344CB8AC3E}">
        <p14:creationId xmlns:p14="http://schemas.microsoft.com/office/powerpoint/2010/main" val="3966098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049C8F-AC15-4EED-AFEB-B9F97260365F}" type="datetimeFigureOut">
              <a:rPr lang="en-GB" smtClean="0"/>
              <a:t>16/12/2014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3B26B81-F75F-49F0-A261-8BB17D3F2F27}" type="slidenum">
              <a:rPr lang="en-GB" smtClean="0"/>
              <a:t>‹#›</a:t>
            </a:fld>
            <a:endParaRPr lang="en-GB"/>
          </a:p>
        </p:txBody>
      </p:sp>
    </p:spTree>
    <p:extLst>
      <p:ext uri="{BB962C8B-B14F-4D97-AF65-F5344CB8AC3E}">
        <p14:creationId xmlns:p14="http://schemas.microsoft.com/office/powerpoint/2010/main" val="891748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1" y="382270"/>
            <a:ext cx="4211638" cy="1626870"/>
          </a:xfrm>
        </p:spPr>
        <p:txBody>
          <a:bodyPr anchor="b"/>
          <a:lstStyle>
            <a:lvl1pPr algn="l">
              <a:defRPr sz="2800" b="1"/>
            </a:lvl1pPr>
          </a:lstStyle>
          <a:p>
            <a:r>
              <a:rPr lang="en-US" smtClean="0"/>
              <a:t>Click to edit Master title style</a:t>
            </a:r>
            <a:endParaRPr lang="en-GB"/>
          </a:p>
        </p:txBody>
      </p:sp>
      <p:sp>
        <p:nvSpPr>
          <p:cNvPr id="3" name="Content Placeholder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049C8F-AC15-4EED-AFEB-B9F97260365F}" type="datetimeFigureOut">
              <a:rPr lang="en-GB" smtClean="0"/>
              <a:t>16/12/2014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B26B81-F75F-49F0-A261-8BB17D3F2F27}" type="slidenum">
              <a:rPr lang="en-GB" smtClean="0"/>
              <a:t>‹#›</a:t>
            </a:fld>
            <a:endParaRPr lang="en-GB"/>
          </a:p>
        </p:txBody>
      </p:sp>
    </p:spTree>
    <p:extLst>
      <p:ext uri="{BB962C8B-B14F-4D97-AF65-F5344CB8AC3E}">
        <p14:creationId xmlns:p14="http://schemas.microsoft.com/office/powerpoint/2010/main" val="3294784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203" y="6720840"/>
            <a:ext cx="7680960" cy="793433"/>
          </a:xfrm>
        </p:spPr>
        <p:txBody>
          <a:bodyPr anchor="b"/>
          <a:lstStyle>
            <a:lvl1pPr algn="l">
              <a:defRPr sz="2800" b="1"/>
            </a:lvl1pPr>
          </a:lstStyle>
          <a:p>
            <a:r>
              <a:rPr lang="en-US" smtClean="0"/>
              <a:t>Click to edit Master title style</a:t>
            </a:r>
            <a:endParaRPr lang="en-GB"/>
          </a:p>
        </p:txBody>
      </p:sp>
      <p:sp>
        <p:nvSpPr>
          <p:cNvPr id="3" name="Picture Placeholder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en-GB"/>
          </a:p>
        </p:txBody>
      </p:sp>
      <p:sp>
        <p:nvSpPr>
          <p:cNvPr id="4" name="Text Placeholder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049C8F-AC15-4EED-AFEB-B9F97260365F}" type="datetimeFigureOut">
              <a:rPr lang="en-GB" smtClean="0"/>
              <a:t>16/12/2014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B26B81-F75F-49F0-A261-8BB17D3F2F27}" type="slidenum">
              <a:rPr lang="en-GB" smtClean="0"/>
              <a:t>‹#›</a:t>
            </a:fld>
            <a:endParaRPr lang="en-GB"/>
          </a:p>
        </p:txBody>
      </p:sp>
    </p:spTree>
    <p:extLst>
      <p:ext uri="{BB962C8B-B14F-4D97-AF65-F5344CB8AC3E}">
        <p14:creationId xmlns:p14="http://schemas.microsoft.com/office/powerpoint/2010/main" val="3607293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AE049C8F-AC15-4EED-AFEB-B9F97260365F}" type="datetimeFigureOut">
              <a:rPr lang="en-GB" smtClean="0"/>
              <a:t>16/12/2014</a:t>
            </a:fld>
            <a:endParaRPr lang="en-GB"/>
          </a:p>
        </p:txBody>
      </p:sp>
      <p:sp>
        <p:nvSpPr>
          <p:cNvPr id="5" name="Footer Placeholder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73B26B81-F75F-49F0-A261-8BB17D3F2F27}" type="slidenum">
              <a:rPr lang="en-GB" smtClean="0"/>
              <a:t>‹#›</a:t>
            </a:fld>
            <a:endParaRPr lang="en-GB"/>
          </a:p>
        </p:txBody>
      </p:sp>
    </p:spTree>
    <p:extLst>
      <p:ext uri="{BB962C8B-B14F-4D97-AF65-F5344CB8AC3E}">
        <p14:creationId xmlns:p14="http://schemas.microsoft.com/office/powerpoint/2010/main" val="2258328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ACR_announce_rogue_16312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7719" y="1732424"/>
            <a:ext cx="2232248" cy="156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13" name="Text Box 15"/>
          <p:cNvSpPr txBox="1">
            <a:spLocks noChangeArrowheads="1"/>
          </p:cNvSpPr>
          <p:nvPr/>
        </p:nvSpPr>
        <p:spPr bwMode="auto">
          <a:xfrm>
            <a:off x="1217719" y="3558594"/>
            <a:ext cx="2232248" cy="1264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400" b="1" i="0" u="none" strike="noStrike" cap="none" normalizeH="0" baseline="0" dirty="0" smtClean="0">
                <a:ln>
                  <a:noFill/>
                </a:ln>
                <a:solidFill>
                  <a:srgbClr val="000000"/>
                </a:solidFill>
                <a:effectLst/>
                <a:latin typeface="Calibri" pitchFamily="34" charset="0"/>
                <a:cs typeface="Arial" pitchFamily="34" charset="0"/>
              </a:rPr>
              <a:t>Action games </a:t>
            </a:r>
            <a:r>
              <a:rPr kumimoji="0" lang="en-GB" sz="1400" b="0" i="0" u="none" strike="noStrike" cap="none" normalizeH="0" baseline="0" dirty="0" smtClean="0">
                <a:ln>
                  <a:noFill/>
                </a:ln>
                <a:solidFill>
                  <a:srgbClr val="000000"/>
                </a:solidFill>
                <a:effectLst/>
                <a:latin typeface="Calibri" pitchFamily="34" charset="0"/>
                <a:cs typeface="Arial" pitchFamily="34" charset="0"/>
              </a:rPr>
              <a:t>are games that set out missions and challenges which require a players’ quick reflexes and thinking skills in order to complete them.</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Text Box 16"/>
          <p:cNvSpPr txBox="1">
            <a:spLocks noChangeArrowheads="1"/>
          </p:cNvSpPr>
          <p:nvPr/>
        </p:nvSpPr>
        <p:spPr bwMode="auto">
          <a:xfrm>
            <a:off x="3809471" y="3413279"/>
            <a:ext cx="2695611" cy="1409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400" b="1" i="0" u="none" strike="noStrike" cap="none" normalizeH="0" baseline="0" dirty="0" smtClean="0">
                <a:ln>
                  <a:noFill/>
                </a:ln>
                <a:solidFill>
                  <a:srgbClr val="000000"/>
                </a:solidFill>
                <a:effectLst/>
                <a:latin typeface="Calibri" pitchFamily="34" charset="0"/>
                <a:cs typeface="Arial" pitchFamily="34" charset="0"/>
              </a:rPr>
              <a:t>Adventure games </a:t>
            </a:r>
            <a:r>
              <a:rPr kumimoji="0" lang="en-GB" sz="1400" b="0" i="0" u="none" strike="noStrike" cap="none" normalizeH="0" baseline="0" dirty="0" smtClean="0">
                <a:ln>
                  <a:noFill/>
                </a:ln>
                <a:solidFill>
                  <a:srgbClr val="000000"/>
                </a:solidFill>
                <a:effectLst/>
                <a:latin typeface="Calibri" pitchFamily="34" charset="0"/>
                <a:cs typeface="Arial" pitchFamily="34" charset="0"/>
              </a:rPr>
              <a:t>are games which follow a story with characters both non playable characters and playable characters. They include solving quests and even puzzles and usually include a range of min games.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41" name="Picture 17" descr="walkingdeads2e2_review_a_20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40787" y="1732424"/>
            <a:ext cx="2674744" cy="154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15" name="Text Box 18"/>
          <p:cNvSpPr txBox="1">
            <a:spLocks noChangeArrowheads="1"/>
          </p:cNvSpPr>
          <p:nvPr/>
        </p:nvSpPr>
        <p:spPr bwMode="auto">
          <a:xfrm>
            <a:off x="6441788" y="6070192"/>
            <a:ext cx="2667000" cy="1684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400" b="1" i="0" u="none" strike="noStrike" cap="none" normalizeH="0" baseline="0" dirty="0" smtClean="0">
                <a:ln>
                  <a:noFill/>
                </a:ln>
                <a:solidFill>
                  <a:srgbClr val="000000"/>
                </a:solidFill>
                <a:effectLst/>
                <a:latin typeface="Calibri" pitchFamily="34" charset="0"/>
                <a:cs typeface="Arial" pitchFamily="34" charset="0"/>
              </a:rPr>
              <a:t>Educational </a:t>
            </a:r>
            <a:r>
              <a:rPr kumimoji="0" lang="en-GB" sz="1400" i="0" u="none" strike="noStrike" cap="none" normalizeH="0" baseline="0" dirty="0" smtClean="0">
                <a:ln>
                  <a:noFill/>
                </a:ln>
                <a:solidFill>
                  <a:srgbClr val="000000"/>
                </a:solidFill>
                <a:effectLst/>
                <a:latin typeface="Calibri" pitchFamily="34" charset="0"/>
                <a:cs typeface="Arial" pitchFamily="34" charset="0"/>
              </a:rPr>
              <a:t>games</a:t>
            </a:r>
            <a:r>
              <a:rPr kumimoji="0" lang="en-GB" sz="1400" b="1" i="0" u="none" strike="noStrike" cap="none" normalizeH="0" baseline="0" dirty="0" smtClean="0">
                <a:ln>
                  <a:noFill/>
                </a:ln>
                <a:solidFill>
                  <a:srgbClr val="000000"/>
                </a:solidFill>
                <a:effectLst/>
                <a:latin typeface="Calibri" pitchFamily="34" charset="0"/>
                <a:cs typeface="Arial" pitchFamily="34" charset="0"/>
              </a:rPr>
              <a:t> </a:t>
            </a:r>
            <a:r>
              <a:rPr kumimoji="0" lang="en-GB" sz="1400" b="0" i="0" u="none" strike="noStrike" cap="none" normalizeH="0" baseline="0" dirty="0" smtClean="0">
                <a:ln>
                  <a:noFill/>
                </a:ln>
                <a:solidFill>
                  <a:srgbClr val="000000"/>
                </a:solidFill>
                <a:effectLst/>
                <a:latin typeface="Calibri" pitchFamily="34" charset="0"/>
                <a:cs typeface="Arial" pitchFamily="34" charset="0"/>
              </a:rPr>
              <a:t>are made to improve skills based on the subject it is based on, for example schools would often allow kids to take part in maths games to improve their mental ability. For example Dr Kawashima’s Brain Training is a Nintendo ds game that is created to enhance a player’s ability in educational subjects such as math.</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Text Box 19"/>
          <p:cNvSpPr txBox="1">
            <a:spLocks noChangeArrowheads="1"/>
          </p:cNvSpPr>
          <p:nvPr/>
        </p:nvSpPr>
        <p:spPr bwMode="auto">
          <a:xfrm>
            <a:off x="9349413" y="5671496"/>
            <a:ext cx="1926468" cy="1776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400" b="1" i="0" u="none" strike="noStrike" cap="none" normalizeH="0" baseline="0" dirty="0" smtClean="0">
                <a:ln>
                  <a:noFill/>
                </a:ln>
                <a:solidFill>
                  <a:srgbClr val="000000"/>
                </a:solidFill>
                <a:effectLst/>
                <a:latin typeface="Calibri" pitchFamily="34" charset="0"/>
                <a:cs typeface="Arial" pitchFamily="34" charset="0"/>
              </a:rPr>
              <a:t>Simulation</a:t>
            </a:r>
            <a:r>
              <a:rPr kumimoji="0" lang="en-GB" sz="1400" b="0" i="0" u="none" strike="noStrike" cap="none" normalizeH="0" baseline="0" dirty="0" smtClean="0">
                <a:ln>
                  <a:noFill/>
                </a:ln>
                <a:solidFill>
                  <a:srgbClr val="000000"/>
                </a:solidFill>
                <a:effectLst/>
                <a:latin typeface="Calibri" pitchFamily="34" charset="0"/>
                <a:cs typeface="Arial" pitchFamily="34" charset="0"/>
              </a:rPr>
              <a:t> games simulate real life encounters into virtual worlds, for example racing car games like Need for Speed are simulated to make the player feel like they are in an actual car driving, controlling gear shifts and really stirring the wheel.</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Rectangle 16"/>
          <p:cNvSpPr/>
          <p:nvPr/>
        </p:nvSpPr>
        <p:spPr>
          <a:xfrm>
            <a:off x="1217719" y="6369534"/>
            <a:ext cx="2479052" cy="1384995"/>
          </a:xfrm>
          <a:prstGeom prst="rect">
            <a:avLst/>
          </a:prstGeom>
        </p:spPr>
        <p:txBody>
          <a:bodyPr wrap="square">
            <a:spAutoFit/>
          </a:bodyPr>
          <a:lstStyle/>
          <a:p>
            <a:r>
              <a:rPr lang="en-GB" sz="1400" b="1" dirty="0"/>
              <a:t>Sports </a:t>
            </a:r>
            <a:r>
              <a:rPr lang="en-GB" sz="1400" dirty="0"/>
              <a:t>games</a:t>
            </a:r>
            <a:r>
              <a:rPr lang="en-GB" sz="1400" b="1" dirty="0"/>
              <a:t> </a:t>
            </a:r>
            <a:r>
              <a:rPr lang="en-GB" sz="1400" dirty="0"/>
              <a:t>like Fifa allow players to select and control teams and players, being able to take part in games, kicking around a football just as real life football games are done so.</a:t>
            </a:r>
          </a:p>
        </p:txBody>
      </p:sp>
      <p:sp>
        <p:nvSpPr>
          <p:cNvPr id="18" name="Rectangle 17"/>
          <p:cNvSpPr/>
          <p:nvPr/>
        </p:nvSpPr>
        <p:spPr>
          <a:xfrm>
            <a:off x="8861211" y="2435209"/>
            <a:ext cx="2468519" cy="2246769"/>
          </a:xfrm>
          <a:prstGeom prst="rect">
            <a:avLst/>
          </a:prstGeom>
        </p:spPr>
        <p:txBody>
          <a:bodyPr wrap="square">
            <a:spAutoFit/>
          </a:bodyPr>
          <a:lstStyle/>
          <a:p>
            <a:r>
              <a:rPr lang="en-GB" sz="1400" b="1" dirty="0"/>
              <a:t>Role-playing</a:t>
            </a:r>
            <a:r>
              <a:rPr lang="en-GB" sz="1400" dirty="0"/>
              <a:t> games allow players to step into the shoes of their characters, taking part in storylines and developing their characters’ abilities. World of Warcraft is a perfect example as the player will create a character and take part in quests, using magical powers to take part in duels.</a:t>
            </a:r>
          </a:p>
        </p:txBody>
      </p:sp>
      <p:sp>
        <p:nvSpPr>
          <p:cNvPr id="19" name="Rectangle 18"/>
          <p:cNvSpPr/>
          <p:nvPr/>
        </p:nvSpPr>
        <p:spPr>
          <a:xfrm>
            <a:off x="6616824" y="3263551"/>
            <a:ext cx="2057453" cy="1600438"/>
          </a:xfrm>
          <a:prstGeom prst="rect">
            <a:avLst/>
          </a:prstGeom>
        </p:spPr>
        <p:txBody>
          <a:bodyPr wrap="square">
            <a:spAutoFit/>
          </a:bodyPr>
          <a:lstStyle/>
          <a:p>
            <a:r>
              <a:rPr lang="en-GB" sz="1400" dirty="0"/>
              <a:t>A </a:t>
            </a:r>
            <a:r>
              <a:rPr lang="en-GB" sz="1400" b="1" dirty="0"/>
              <a:t>strategy</a:t>
            </a:r>
            <a:r>
              <a:rPr lang="en-GB" sz="1400" dirty="0"/>
              <a:t> game relies on players to be tactical with their thinking and decision making. For example the game Fat Princess relies on user to use their thinking skills.</a:t>
            </a:r>
          </a:p>
        </p:txBody>
      </p:sp>
      <p:sp>
        <p:nvSpPr>
          <p:cNvPr id="20" name="Rectangle 19"/>
          <p:cNvSpPr/>
          <p:nvPr/>
        </p:nvSpPr>
        <p:spPr>
          <a:xfrm>
            <a:off x="3882015" y="6336048"/>
            <a:ext cx="2304256" cy="2031325"/>
          </a:xfrm>
          <a:prstGeom prst="rect">
            <a:avLst/>
          </a:prstGeom>
        </p:spPr>
        <p:txBody>
          <a:bodyPr wrap="square">
            <a:spAutoFit/>
          </a:bodyPr>
          <a:lstStyle/>
          <a:p>
            <a:r>
              <a:rPr lang="en-GB" sz="1400" b="1" dirty="0"/>
              <a:t>Combat </a:t>
            </a:r>
            <a:r>
              <a:rPr lang="en-GB" sz="1400" dirty="0"/>
              <a:t>games</a:t>
            </a:r>
            <a:r>
              <a:rPr lang="en-GB" sz="1400" b="1" dirty="0"/>
              <a:t> </a:t>
            </a:r>
            <a:r>
              <a:rPr lang="en-GB" sz="1400" dirty="0"/>
              <a:t>have players using characters in first person view, and having combat and weapons a main element of a game. For example Time splitters is first person and is based on shooting other characters as the main goal of the game.</a:t>
            </a:r>
          </a:p>
        </p:txBody>
      </p:sp>
      <p:pic>
        <p:nvPicPr>
          <p:cNvPr id="1045" name="Picture 21" descr="http://static4.gamespot.com/uploads/screen_kubrick/1352/13527689/2564091-fifa15.still0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17719" y="5080408"/>
            <a:ext cx="2232248" cy="1255640"/>
          </a:xfrm>
          <a:prstGeom prst="rect">
            <a:avLst/>
          </a:prstGeom>
          <a:noFill/>
          <a:extLst>
            <a:ext uri="{909E8E84-426E-40DD-AFC4-6F175D3DCCD1}">
              <a14:hiddenFill xmlns:a14="http://schemas.microsoft.com/office/drawing/2010/main">
                <a:solidFill>
                  <a:srgbClr val="FFFFFF"/>
                </a:solidFill>
              </a14:hiddenFill>
            </a:ext>
          </a:extLst>
        </p:spPr>
      </p:pic>
      <p:pic>
        <p:nvPicPr>
          <p:cNvPr id="1047" name="Picture 23" descr="http://cdn.emgn.com/wp-content/uploads/2014/03/TimeSplitters-Future-Perfect.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84585" y="5013535"/>
            <a:ext cx="2401686" cy="1338644"/>
          </a:xfrm>
          <a:prstGeom prst="rect">
            <a:avLst/>
          </a:prstGeom>
          <a:noFill/>
          <a:extLst>
            <a:ext uri="{909E8E84-426E-40DD-AFC4-6F175D3DCCD1}">
              <a14:hiddenFill xmlns:a14="http://schemas.microsoft.com/office/drawing/2010/main">
                <a:solidFill>
                  <a:srgbClr val="FFFFFF"/>
                </a:solidFill>
              </a14:hiddenFill>
            </a:ext>
          </a:extLst>
        </p:spPr>
      </p:pic>
      <p:pic>
        <p:nvPicPr>
          <p:cNvPr id="1049" name="Picture 25" descr="http://img.gamefaqs.net/box/4/5/7/73457_front.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0281" y="4950402"/>
            <a:ext cx="1230538" cy="1119790"/>
          </a:xfrm>
          <a:prstGeom prst="rect">
            <a:avLst/>
          </a:prstGeom>
          <a:noFill/>
          <a:extLst>
            <a:ext uri="{909E8E84-426E-40DD-AFC4-6F175D3DCCD1}">
              <a14:hiddenFill xmlns:a14="http://schemas.microsoft.com/office/drawing/2010/main">
                <a:solidFill>
                  <a:srgbClr val="FFFFFF"/>
                </a:solidFill>
              </a14:hiddenFill>
            </a:ext>
          </a:extLst>
        </p:spPr>
      </p:pic>
      <p:pic>
        <p:nvPicPr>
          <p:cNvPr id="1051" name="Picture 27" descr="http://www.wired.com/images_blogs/photos/uncategorized/2009/01/30/nfsshift.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257158" y="4739755"/>
            <a:ext cx="1676626" cy="943102"/>
          </a:xfrm>
          <a:prstGeom prst="rect">
            <a:avLst/>
          </a:prstGeom>
          <a:noFill/>
          <a:extLst>
            <a:ext uri="{909E8E84-426E-40DD-AFC4-6F175D3DCCD1}">
              <a14:hiddenFill xmlns:a14="http://schemas.microsoft.com/office/drawing/2010/main">
                <a:solidFill>
                  <a:srgbClr val="FFFFFF"/>
                </a:solidFill>
              </a14:hiddenFill>
            </a:ext>
          </a:extLst>
        </p:spPr>
      </p:pic>
      <p:pic>
        <p:nvPicPr>
          <p:cNvPr id="1053" name="Picture 29" descr="http://www.hisroyalfreshness.com/wp-content/uploads/2012/08/2329588930103313924S600x600Q85.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94633" y="1664419"/>
            <a:ext cx="1961310" cy="1611543"/>
          </a:xfrm>
          <a:prstGeom prst="rect">
            <a:avLst/>
          </a:prstGeom>
          <a:noFill/>
          <a:extLst>
            <a:ext uri="{909E8E84-426E-40DD-AFC4-6F175D3DCCD1}">
              <a14:hiddenFill xmlns:a14="http://schemas.microsoft.com/office/drawing/2010/main">
                <a:solidFill>
                  <a:srgbClr val="FFFFFF"/>
                </a:solidFill>
              </a14:hiddenFill>
            </a:ext>
          </a:extLst>
        </p:spPr>
      </p:pic>
      <p:pic>
        <p:nvPicPr>
          <p:cNvPr id="1055" name="Picture 31" descr="http://cdn.playbuzz.com/cdn/397ad604-f252-4be3-8b04-27768bf7c10e/fcd417c4-0738-4cc3-be5a-5c5cf8c8c54d.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861211" y="1528680"/>
            <a:ext cx="2148101" cy="966863"/>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1371153" y="1250856"/>
            <a:ext cx="4651235" cy="477054"/>
          </a:xfrm>
          <a:prstGeom prst="rect">
            <a:avLst/>
          </a:prstGeom>
          <a:noFill/>
        </p:spPr>
        <p:txBody>
          <a:bodyPr wrap="square" rtlCol="0">
            <a:spAutoFit/>
          </a:bodyPr>
          <a:lstStyle/>
          <a:p>
            <a:r>
              <a:rPr lang="en-GB" u="sng" dirty="0" smtClean="0"/>
              <a:t>Genres of games</a:t>
            </a:r>
            <a:endParaRPr lang="en-GB" u="sng" dirty="0"/>
          </a:p>
        </p:txBody>
      </p:sp>
      <p:sp>
        <p:nvSpPr>
          <p:cNvPr id="22" name="TextBox 21"/>
          <p:cNvSpPr txBox="1"/>
          <p:nvPr/>
        </p:nvSpPr>
        <p:spPr>
          <a:xfrm>
            <a:off x="1197390" y="1120051"/>
            <a:ext cx="3240360" cy="261610"/>
          </a:xfrm>
          <a:prstGeom prst="rect">
            <a:avLst/>
          </a:prstGeom>
          <a:noFill/>
        </p:spPr>
        <p:txBody>
          <a:bodyPr wrap="square" rtlCol="0">
            <a:spAutoFit/>
          </a:bodyPr>
          <a:lstStyle/>
          <a:p>
            <a:r>
              <a:rPr lang="en-GB" sz="1100" dirty="0" smtClean="0"/>
              <a:t>Unit 22 – P2 – Gladys Nzita-Mak</a:t>
            </a:r>
          </a:p>
        </p:txBody>
      </p:sp>
    </p:spTree>
    <p:extLst>
      <p:ext uri="{BB962C8B-B14F-4D97-AF65-F5344CB8AC3E}">
        <p14:creationId xmlns:p14="http://schemas.microsoft.com/office/powerpoint/2010/main" val="328755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340</Words>
  <Application>Microsoft Office PowerPoint</Application>
  <PresentationFormat>A3 Paper (297x420 mm)</PresentationFormat>
  <Paragraphs>10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H6FC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Nzita-Mak, Gladys</dc:creator>
  <cp:lastModifiedBy>Nzita-Mak, Gladys</cp:lastModifiedBy>
  <cp:revision>17</cp:revision>
  <cp:lastPrinted>2014-12-16T09:49:10Z</cp:lastPrinted>
  <dcterms:created xsi:type="dcterms:W3CDTF">2014-12-15T12:19:09Z</dcterms:created>
  <dcterms:modified xsi:type="dcterms:W3CDTF">2014-12-16T09:49:27Z</dcterms:modified>
</cp:coreProperties>
</file>