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80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8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0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0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610A-1304-417E-A190-F7ED74DE90A1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E255-CF87-48F1-9881-EB7CFA613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en-GB" sz="8000" dirty="0" smtClean="0"/>
              <a:t>Outline ideas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/>
          <a:lstStyle/>
          <a:p>
            <a:r>
              <a:rPr lang="en-GB" dirty="0" smtClean="0"/>
              <a:t>Gladys Nzita-Mak</a:t>
            </a:r>
            <a:endParaRPr lang="en-GB" dirty="0"/>
          </a:p>
        </p:txBody>
      </p:sp>
      <p:pic>
        <p:nvPicPr>
          <p:cNvPr id="2050" name="Picture 2" descr="http://im35.gulfup.com/OOhA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2381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99423"/>
            <a:ext cx="208823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Characters</a:t>
            </a:r>
          </a:p>
          <a:p>
            <a:r>
              <a:rPr lang="en-GB" sz="1800" dirty="0" smtClean="0"/>
              <a:t>Aang</a:t>
            </a:r>
          </a:p>
          <a:p>
            <a:r>
              <a:rPr lang="en-GB" sz="1800" dirty="0" smtClean="0"/>
              <a:t>Katara</a:t>
            </a:r>
          </a:p>
          <a:p>
            <a:r>
              <a:rPr lang="en-GB" sz="1800" dirty="0" smtClean="0"/>
              <a:t>General </a:t>
            </a:r>
            <a:r>
              <a:rPr lang="en-GB" sz="1800" dirty="0" err="1" smtClean="0"/>
              <a:t>Ozai</a:t>
            </a:r>
            <a:endParaRPr lang="en-GB" sz="1800" dirty="0" smtClean="0"/>
          </a:p>
          <a:p>
            <a:r>
              <a:rPr lang="en-GB" sz="1800" dirty="0" smtClean="0"/>
              <a:t>Firebenders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32240" y="1700807"/>
            <a:ext cx="2088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Scene</a:t>
            </a:r>
          </a:p>
          <a:p>
            <a:r>
              <a:rPr lang="en-GB" sz="2000" dirty="0" smtClean="0"/>
              <a:t>Village</a:t>
            </a:r>
          </a:p>
          <a:p>
            <a:r>
              <a:rPr lang="en-GB" sz="2000" dirty="0" smtClean="0"/>
              <a:t>Courtyard</a:t>
            </a:r>
          </a:p>
          <a:p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>
            <a:off x="1547664" y="3212976"/>
            <a:ext cx="1007345" cy="8080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</a:rPr>
              <a:t>Plot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22" idx="2"/>
          </p:cNvCxnSpPr>
          <p:nvPr/>
        </p:nvCxnSpPr>
        <p:spPr>
          <a:xfrm flipV="1">
            <a:off x="2051337" y="2677562"/>
            <a:ext cx="318205" cy="53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7"/>
            <a:endCxn id="24" idx="1"/>
          </p:cNvCxnSpPr>
          <p:nvPr/>
        </p:nvCxnSpPr>
        <p:spPr>
          <a:xfrm flipV="1">
            <a:off x="2407487" y="3083769"/>
            <a:ext cx="936896" cy="24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2"/>
            <a:endCxn id="29" idx="3"/>
          </p:cNvCxnSpPr>
          <p:nvPr/>
        </p:nvCxnSpPr>
        <p:spPr>
          <a:xfrm flipH="1">
            <a:off x="1210841" y="3617010"/>
            <a:ext cx="336823" cy="154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30" idx="0"/>
          </p:cNvCxnSpPr>
          <p:nvPr/>
        </p:nvCxnSpPr>
        <p:spPr>
          <a:xfrm flipH="1">
            <a:off x="970243" y="3902705"/>
            <a:ext cx="724943" cy="998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28" idx="0"/>
          </p:cNvCxnSpPr>
          <p:nvPr/>
        </p:nvCxnSpPr>
        <p:spPr>
          <a:xfrm>
            <a:off x="2051337" y="4021044"/>
            <a:ext cx="564596" cy="741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6"/>
            <a:endCxn id="27" idx="1"/>
          </p:cNvCxnSpPr>
          <p:nvPr/>
        </p:nvCxnSpPr>
        <p:spPr>
          <a:xfrm>
            <a:off x="2555009" y="3617010"/>
            <a:ext cx="781016" cy="413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80168" y="2215897"/>
            <a:ext cx="157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1. General shouts order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344383" y="2852936"/>
            <a:ext cx="115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2. Firebenders attack Aang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6025" y="3707224"/>
            <a:ext cx="78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3. Aang gets attacked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177542" y="4762349"/>
            <a:ext cx="87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4. Katara flips out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6285" y="3540205"/>
            <a:ext cx="115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6. Firebenders flee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92822" y="4900849"/>
            <a:ext cx="115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5. Katara attacks firebenders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1241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Mood board</a:t>
            </a:r>
            <a:endParaRPr lang="en-GB" dirty="0"/>
          </a:p>
        </p:txBody>
      </p:sp>
      <p:pic>
        <p:nvPicPr>
          <p:cNvPr id="1032" name="Picture 8" descr="http://upload.wikimedia.org/wikipedia/en/thumb/f/fb/Katara.png/250px-Kat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00" y="260648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c09.deviantart.net/fs70/i/2012/059/8/9/fire_vector_by_lekadema-d4r921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08920"/>
            <a:ext cx="1642543" cy="18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mnn.com/sites/default/files/editorial/anger%20contr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65" y="5051083"/>
            <a:ext cx="30670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lker.com/cliparts/N/9/3/r/Y/D/splash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27" y="3260481"/>
            <a:ext cx="28289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3.amazonaws.com/thumbnails.illustrationsource.com/huge.9.483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5"/>
            <a:ext cx="1560457" cy="15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36" y="1217910"/>
            <a:ext cx="3772275" cy="5407323"/>
            <a:chOff x="7636" y="1217910"/>
            <a:chExt cx="3772275" cy="5407323"/>
          </a:xfrm>
        </p:grpSpPr>
        <p:pic>
          <p:nvPicPr>
            <p:cNvPr id="1034" name="Picture 10" descr="http://fc01.deviantart.net/fs48/f/2009/205/3/c/Avatar_Aang_PNG_by_harlequiii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1700808"/>
              <a:ext cx="3638550" cy="492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826910" y="1217910"/>
              <a:ext cx="1953001" cy="842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5680" y="1330188"/>
            <a:ext cx="3335736" cy="1851683"/>
            <a:chOff x="3495680" y="1330188"/>
            <a:chExt cx="3335736" cy="1851683"/>
          </a:xfrm>
        </p:grpSpPr>
        <p:pic>
          <p:nvPicPr>
            <p:cNvPr id="1036" name="Picture 12" descr="http://breakthrough-designs.com/graphicwebsite/wp-content/uploads/2011/08/zhao-and-firebender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680" y="1505271"/>
              <a:ext cx="3335735" cy="16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724128" y="1330188"/>
              <a:ext cx="1107288" cy="309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492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771" y="116632"/>
            <a:ext cx="3157130" cy="1156990"/>
          </a:xfrm>
        </p:spPr>
        <p:txBody>
          <a:bodyPr/>
          <a:lstStyle/>
          <a:p>
            <a:r>
              <a:rPr lang="en-GB" dirty="0" smtClean="0"/>
              <a:t>Storyboard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7307" r="10578" b="16732"/>
          <a:stretch/>
        </p:blipFill>
        <p:spPr bwMode="auto">
          <a:xfrm>
            <a:off x="395536" y="1268760"/>
            <a:ext cx="845261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8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Storyboard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25625" r="10481" b="12836"/>
          <a:stretch/>
        </p:blipFill>
        <p:spPr bwMode="auto">
          <a:xfrm>
            <a:off x="539552" y="1916832"/>
            <a:ext cx="798440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9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48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Outline ideas</vt:lpstr>
      <vt:lpstr>Ideas</vt:lpstr>
      <vt:lpstr>Mood board</vt:lpstr>
      <vt:lpstr>Storyboard</vt:lpstr>
      <vt:lpstr>Storyboard</vt:lpstr>
    </vt:vector>
  </TitlesOfParts>
  <Company>H6FC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ideas</dc:title>
  <dc:creator>Nzita-Mak, Gladys</dc:creator>
  <cp:lastModifiedBy>Nzita-Mak, Gladys</cp:lastModifiedBy>
  <cp:revision>11</cp:revision>
  <dcterms:created xsi:type="dcterms:W3CDTF">2014-09-12T08:23:10Z</dcterms:created>
  <dcterms:modified xsi:type="dcterms:W3CDTF">2014-09-26T08:48:12Z</dcterms:modified>
</cp:coreProperties>
</file>