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68" autoAdjust="0"/>
    <p:restoredTop sz="94660"/>
  </p:normalViewPr>
  <p:slideViewPr>
    <p:cSldViewPr snapToGrid="0">
      <p:cViewPr varScale="1">
        <p:scale>
          <a:sx n="61" d="100"/>
          <a:sy n="61" d="100"/>
        </p:scale>
        <p:origin x="-84"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B189552-E6C2-4B47-A440-835E2947BA6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4187329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189552-E6C2-4B47-A440-835E2947BA6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96642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189552-E6C2-4B47-A440-835E2947BA6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3213012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B189552-E6C2-4B47-A440-835E2947BA6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147335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89552-E6C2-4B47-A440-835E2947BA60}" type="datetimeFigureOut">
              <a:rPr lang="en-GB" smtClean="0"/>
              <a:t>13/06/2014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409085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B189552-E6C2-4B47-A440-835E2947BA60}"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605929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B189552-E6C2-4B47-A440-835E2947BA60}" type="datetimeFigureOut">
              <a:rPr lang="en-GB" smtClean="0"/>
              <a:t>13/06/2014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1517702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B189552-E6C2-4B47-A440-835E2947BA60}" type="datetimeFigureOut">
              <a:rPr lang="en-GB" smtClean="0"/>
              <a:t>13/06/2014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1806501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89552-E6C2-4B47-A440-835E2947BA60}" type="datetimeFigureOut">
              <a:rPr lang="en-GB" smtClean="0"/>
              <a:t>13/06/2014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82070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89552-E6C2-4B47-A440-835E2947BA60}"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419302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89552-E6C2-4B47-A440-835E2947BA60}" type="datetimeFigureOut">
              <a:rPr lang="en-GB" smtClean="0"/>
              <a:t>13/06/2014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E5207F8-7582-4B06-9796-69817AC6B6AF}" type="slidenum">
              <a:rPr lang="en-GB" smtClean="0"/>
              <a:t>‹#›</a:t>
            </a:fld>
            <a:endParaRPr lang="en-GB"/>
          </a:p>
        </p:txBody>
      </p:sp>
    </p:spTree>
    <p:extLst>
      <p:ext uri="{BB962C8B-B14F-4D97-AF65-F5344CB8AC3E}">
        <p14:creationId xmlns:p14="http://schemas.microsoft.com/office/powerpoint/2010/main" val="147050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89552-E6C2-4B47-A440-835E2947BA60}" type="datetimeFigureOut">
              <a:rPr lang="en-GB" smtClean="0"/>
              <a:t>13/06/2014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207F8-7582-4B06-9796-69817AC6B6AF}" type="slidenum">
              <a:rPr lang="en-GB" smtClean="0"/>
              <a:t>‹#›</a:t>
            </a:fld>
            <a:endParaRPr lang="en-GB"/>
          </a:p>
        </p:txBody>
      </p:sp>
    </p:spTree>
    <p:extLst>
      <p:ext uri="{BB962C8B-B14F-4D97-AF65-F5344CB8AC3E}">
        <p14:creationId xmlns:p14="http://schemas.microsoft.com/office/powerpoint/2010/main" val="843793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M3</a:t>
            </a:r>
            <a:br>
              <a:rPr lang="en-GB" dirty="0" smtClean="0"/>
            </a:br>
            <a:r>
              <a:rPr lang="en-GB" dirty="0" smtClean="0"/>
              <a:t>Evaluating the performance of a computer system</a:t>
            </a:r>
            <a:endParaRPr lang="en-GB" dirty="0"/>
          </a:p>
        </p:txBody>
      </p:sp>
      <p:sp>
        <p:nvSpPr>
          <p:cNvPr id="3" name="Subtitle 2"/>
          <p:cNvSpPr>
            <a:spLocks noGrp="1"/>
          </p:cNvSpPr>
          <p:nvPr>
            <p:ph type="subTitle" idx="1"/>
          </p:nvPr>
        </p:nvSpPr>
        <p:spPr/>
        <p:txBody>
          <a:bodyPr/>
          <a:lstStyle/>
          <a:p>
            <a:r>
              <a:rPr lang="en-GB" dirty="0" smtClean="0"/>
              <a:t>Gladys Nzita-Mak</a:t>
            </a:r>
            <a:endParaRPr lang="en-GB" dirty="0"/>
          </a:p>
        </p:txBody>
      </p:sp>
    </p:spTree>
    <p:extLst>
      <p:ext uri="{BB962C8B-B14F-4D97-AF65-F5344CB8AC3E}">
        <p14:creationId xmlns:p14="http://schemas.microsoft.com/office/powerpoint/2010/main" val="54172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Changing date and time</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dirty="0" smtClean="0"/>
              <a:t>Before changing the time and date, it was set at the wrong time and date of 14:05 on the 9</a:t>
            </a:r>
            <a:r>
              <a:rPr lang="en-GB" baseline="30000" dirty="0" smtClean="0"/>
              <a:t>th </a:t>
            </a:r>
            <a:r>
              <a:rPr lang="en-GB" dirty="0" smtClean="0"/>
              <a:t>of March. After changing the date and time I had successfully managed to change the time to 18:07 and changed the date to the 12</a:t>
            </a:r>
            <a:r>
              <a:rPr lang="en-GB" baseline="30000" dirty="0" smtClean="0"/>
              <a:t>th</a:t>
            </a:r>
            <a:r>
              <a:rPr lang="en-GB" dirty="0" smtClean="0"/>
              <a:t> of March. What went well was that I was able to change the date in a speedily process. Something that I didn’t like about this process is that you have to be an administrator to change the time and date on the computer system. After changing the time it turned out to be quite a big change as I changed it from the incorrect time and date, to the correct time and date.</a:t>
            </a:r>
            <a:endParaRPr lang="en-GB" dirty="0"/>
          </a:p>
          <a:p>
            <a:pPr marL="0" indent="0">
              <a:buNone/>
            </a:pPr>
            <a:r>
              <a:rPr lang="en-GB" sz="2400" dirty="0" smtClean="0"/>
              <a:t>The way that changing the date and time can improve the performance of a computer is that once it is set to the correct date and time, this means that whilst saving files, they will be stamped with the right date and time, improving the fact that all files for example documents and media will have correct time and date stamps </a:t>
            </a:r>
            <a:r>
              <a:rPr lang="en-GB" sz="2400" smtClean="0"/>
              <a:t>on them.</a:t>
            </a:r>
            <a:endParaRPr lang="en-GB" sz="2400" dirty="0"/>
          </a:p>
        </p:txBody>
      </p:sp>
    </p:spTree>
    <p:extLst>
      <p:ext uri="{BB962C8B-B14F-4D97-AF65-F5344CB8AC3E}">
        <p14:creationId xmlns:p14="http://schemas.microsoft.com/office/powerpoint/2010/main" val="1574439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shortcuts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Before creating a shortcut for the file Microsoft Office word, the desktop did not have the file on the desktop. After locating where the file was, and after creating the shortcut, going back to the desktop  I saw that it had successfully created a shortcut onto the desktop.  What went well was that after selecting for a shortcut to be made, the system carried out this task quickly, resulting in a shortcut being made onto the desktop. Overall it was a good change as it means that I can access the program quicker.</a:t>
            </a:r>
          </a:p>
          <a:p>
            <a:pPr marL="0" indent="0">
              <a:buNone/>
            </a:pPr>
            <a:r>
              <a:rPr lang="en-GB" sz="2400" dirty="0" smtClean="0"/>
              <a:t>The way that creating shortcuts onto a desktop is that it speeds up the process of having to find those specific files, in this case having to open up the start menu and browsing through folders to find Microsoft Word.</a:t>
            </a:r>
          </a:p>
        </p:txBody>
      </p:sp>
    </p:spTree>
    <p:extLst>
      <p:ext uri="{BB962C8B-B14F-4D97-AF65-F5344CB8AC3E}">
        <p14:creationId xmlns:p14="http://schemas.microsoft.com/office/powerpoint/2010/main" val="209181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AutoSaving in Microsoft word</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Microsoft has a feature which allows the software to automatically save a persons work. Before I had changed the location to where AutoSaved files were saved, it was simply in the Documents folder for my account. After changing the location of where I wanted all of my saved Microsoft Word files to be, I chose for the new location to be in the folder “ICT”. I tested it and once I saved a file it automatically directed me to save the file in the “ICT” folder. I would say that this was an effective change as it means I have the ease of saving files into this folder, rather than having to look for it each time</a:t>
            </a:r>
            <a:r>
              <a:rPr lang="en-GB" dirty="0" smtClean="0"/>
              <a:t>.</a:t>
            </a:r>
          </a:p>
          <a:p>
            <a:pPr marL="0" indent="0">
              <a:buNone/>
            </a:pPr>
            <a:r>
              <a:rPr lang="en-GB" sz="2400" dirty="0" smtClean="0"/>
              <a:t>By AutoSaving, it improves performance as users don’t have to browse through folders looking where to save their documents. </a:t>
            </a:r>
            <a:r>
              <a:rPr lang="en-GB" sz="2400" dirty="0" smtClean="0"/>
              <a:t>AutoSaving speeds up the process, for example loading up folders may make the performance of a computer slow at times, whereas by AutoSaving, there is no need for it.</a:t>
            </a:r>
            <a:endParaRPr lang="en-GB" sz="2400" dirty="0" smtClean="0"/>
          </a:p>
        </p:txBody>
      </p:sp>
    </p:spTree>
    <p:extLst>
      <p:ext uri="{BB962C8B-B14F-4D97-AF65-F5344CB8AC3E}">
        <p14:creationId xmlns:p14="http://schemas.microsoft.com/office/powerpoint/2010/main" val="81515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Delete temporary files</a:t>
            </a:r>
            <a:endParaRPr lang="en-GB" dirty="0"/>
          </a:p>
        </p:txBody>
      </p:sp>
      <p:sp>
        <p:nvSpPr>
          <p:cNvPr id="3" name="Content Placeholder 2"/>
          <p:cNvSpPr>
            <a:spLocks noGrp="1"/>
          </p:cNvSpPr>
          <p:nvPr>
            <p:ph idx="1"/>
          </p:nvPr>
        </p:nvSpPr>
        <p:spPr/>
        <p:txBody>
          <a:bodyPr/>
          <a:lstStyle/>
          <a:p>
            <a:pPr marL="0" indent="0">
              <a:buNone/>
            </a:pPr>
            <a:r>
              <a:rPr lang="en-GB" dirty="0" smtClean="0"/>
              <a:t>As I accessed the temporary files folder on my computer, it had two temporary files stored in the folder. After deleting them they had been permanently deleted from the computer. It was a good change as this meant that I do not have any unnecessary temporary files taking up  space in the computer. </a:t>
            </a:r>
          </a:p>
          <a:p>
            <a:pPr marL="0" indent="0">
              <a:buNone/>
            </a:pPr>
            <a:r>
              <a:rPr lang="en-GB" sz="2400" dirty="0" smtClean="0"/>
              <a:t>By having temporary files deleted, is speeds up the performance of a computer system as it doesn’t have unnecessary files clogging up the hard drive. Therefore it is best to have these temporary files in order to make the systems performance more convenient.</a:t>
            </a:r>
            <a:endParaRPr lang="en-GB" sz="2400" dirty="0"/>
          </a:p>
        </p:txBody>
      </p:sp>
    </p:spTree>
    <p:extLst>
      <p:ext uri="{BB962C8B-B14F-4D97-AF65-F5344CB8AC3E}">
        <p14:creationId xmlns:p14="http://schemas.microsoft.com/office/powerpoint/2010/main" val="1038742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Disk defragmentation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By accessing the disk defragmenter from the Start menu, Before clicking for the program to defragment the computer I had no clue to whether the disk was defragmented or not, and so after clicking for the computer’s hard disk to be defragmented, a dial box appeared letting me know that I did not need to defrag my disk as it didn’t need to, although it did offer me to view a report and to defrag anyway.</a:t>
            </a:r>
          </a:p>
          <a:p>
            <a:pPr marL="0" indent="0">
              <a:buNone/>
            </a:pPr>
            <a:r>
              <a:rPr lang="en-GB" dirty="0" smtClean="0"/>
              <a:t>I would say that it was effective as I was able to know the status of the hard disk if it had been fragmented or defragmented.</a:t>
            </a:r>
          </a:p>
          <a:p>
            <a:pPr marL="0" indent="0">
              <a:buNone/>
            </a:pPr>
            <a:r>
              <a:rPr lang="en-GB" sz="2400" dirty="0" smtClean="0"/>
              <a:t>The effectiveness of having the disk defragmented, is that it improves the performance of a computer as it sorts out files, joining them together, so that when a user wants to (for example) open up a document, the hard disk can locate the file quicker, speeding up the time of opening files in general, and by also speeding up the performance of </a:t>
            </a:r>
            <a:r>
              <a:rPr lang="en-GB" sz="2400" smtClean="0"/>
              <a:t>a computer, </a:t>
            </a:r>
            <a:r>
              <a:rPr lang="en-GB" sz="2400" dirty="0" smtClean="0"/>
              <a:t>as all files and programs are sorted so that fetching files are more quicker.</a:t>
            </a:r>
            <a:endParaRPr lang="en-GB" sz="2400" dirty="0"/>
          </a:p>
        </p:txBody>
      </p:sp>
    </p:spTree>
    <p:extLst>
      <p:ext uri="{BB962C8B-B14F-4D97-AF65-F5344CB8AC3E}">
        <p14:creationId xmlns:p14="http://schemas.microsoft.com/office/powerpoint/2010/main" val="2448055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835</Words>
  <Application>Microsoft Office PowerPoint</Application>
  <PresentationFormat>Custom</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M3 Evaluating the performance of a computer system</vt:lpstr>
      <vt:lpstr>Changing date and time</vt:lpstr>
      <vt:lpstr>Creating shortcuts</vt:lpstr>
      <vt:lpstr>AutoSaving in Microsoft word</vt:lpstr>
      <vt:lpstr>Delete temporary files</vt:lpstr>
      <vt:lpstr>Disk defragmentation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performance of a computer system</dc:title>
  <dc:creator>Gladys Nzita-Mak</dc:creator>
  <cp:lastModifiedBy>Nzita-Mak, Gladys</cp:lastModifiedBy>
  <cp:revision>42</cp:revision>
  <cp:lastPrinted>2014-06-10T13:55:00Z</cp:lastPrinted>
  <dcterms:created xsi:type="dcterms:W3CDTF">2014-06-08T18:25:10Z</dcterms:created>
  <dcterms:modified xsi:type="dcterms:W3CDTF">2014-06-13T08:22:50Z</dcterms:modified>
</cp:coreProperties>
</file>