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67" r:id="rId4"/>
    <p:sldId id="258" r:id="rId5"/>
    <p:sldId id="259" r:id="rId6"/>
    <p:sldId id="260" r:id="rId7"/>
    <p:sldId id="261" r:id="rId8"/>
    <p:sldId id="262" r:id="rId9"/>
    <p:sldId id="263" r:id="rId10"/>
    <p:sldId id="264" r:id="rId11"/>
    <p:sldId id="266" r:id="rId12"/>
    <p:sldId id="265"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8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D33533-606D-4A45-8BFB-9ADBFE9FB01C}" type="doc">
      <dgm:prSet loTypeId="urn:microsoft.com/office/officeart/2005/8/layout/cycle3" loCatId="cycle" qsTypeId="urn:microsoft.com/office/officeart/2005/8/quickstyle/simple1" qsCatId="simple" csTypeId="urn:microsoft.com/office/officeart/2005/8/colors/accent0_3" csCatId="mainScheme" phldr="1"/>
      <dgm:spPr/>
      <dgm:t>
        <a:bodyPr/>
        <a:lstStyle/>
        <a:p>
          <a:endParaRPr lang="en-GB"/>
        </a:p>
      </dgm:t>
    </dgm:pt>
    <dgm:pt modelId="{A7ADA7F0-FB12-4EBB-B7FE-1D3E0B1487B1}">
      <dgm:prSet phldrT="[Text]"/>
      <dgm:spPr/>
      <dgm:t>
        <a:bodyPr/>
        <a:lstStyle/>
        <a:p>
          <a:r>
            <a:rPr lang="en-GB" dirty="0" smtClean="0"/>
            <a:t>Identify</a:t>
          </a:r>
          <a:endParaRPr lang="en-GB"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13283D05-4087-4D0A-B439-1CEA99153FF6}" type="parTrans" cxnId="{0E9BEC5E-FA93-436A-A1A5-67450B5013BF}">
      <dgm:prSet/>
      <dgm:spPr/>
      <dgm:t>
        <a:bodyPr/>
        <a:lstStyle/>
        <a:p>
          <a:endParaRPr lang="en-GB"/>
        </a:p>
      </dgm:t>
    </dgm:pt>
    <dgm:pt modelId="{3A961775-1AA3-4F95-AC91-8049D969FF19}" type="sibTrans" cxnId="{0E9BEC5E-FA93-436A-A1A5-67450B5013BF}">
      <dgm:prSet/>
      <dgm:spPr/>
      <dgm:t>
        <a:bodyPr/>
        <a:lstStyle/>
        <a:p>
          <a:endParaRPr lang="en-GB"/>
        </a:p>
      </dgm:t>
    </dgm:pt>
    <dgm:pt modelId="{6F57043D-5223-43CC-BD8B-781EBBECC7A9}">
      <dgm:prSet phldrT="[Text]"/>
      <dgm:spPr/>
      <dgm:t>
        <a:bodyPr/>
        <a:lstStyle/>
        <a:p>
          <a:r>
            <a:rPr lang="en-GB" dirty="0" smtClean="0"/>
            <a:t>Analyse</a:t>
          </a:r>
          <a:endParaRPr lang="en-GB" dirty="0"/>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461EF6B8-54FD-450B-8D4B-DB1F96BF6D25}" type="parTrans" cxnId="{4C475C05-C1A4-4E3B-8C66-D038DA55719A}">
      <dgm:prSet/>
      <dgm:spPr/>
      <dgm:t>
        <a:bodyPr/>
        <a:lstStyle/>
        <a:p>
          <a:endParaRPr lang="en-GB"/>
        </a:p>
      </dgm:t>
    </dgm:pt>
    <dgm:pt modelId="{52D73540-DDDE-44F2-A1E8-7496841A03C8}" type="sibTrans" cxnId="{4C475C05-C1A4-4E3B-8C66-D038DA55719A}">
      <dgm:prSet/>
      <dgm:spPr/>
      <dgm:t>
        <a:bodyPr/>
        <a:lstStyle/>
        <a:p>
          <a:endParaRPr lang="en-GB"/>
        </a:p>
      </dgm:t>
    </dgm:pt>
    <dgm:pt modelId="{1A556063-6428-4F9C-9F04-793560F75E55}">
      <dgm:prSet phldrT="[Text]"/>
      <dgm:spPr/>
      <dgm:t>
        <a:bodyPr/>
        <a:lstStyle/>
        <a:p>
          <a:r>
            <a:rPr lang="en-GB" dirty="0" smtClean="0"/>
            <a:t>Plan</a:t>
          </a:r>
          <a:endParaRPr lang="en-GB" dirty="0"/>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686F0837-9D44-4F39-B3DD-EF57B464F51D}" type="parTrans" cxnId="{27FD65F6-54E8-4ED6-9662-A7289993E9B3}">
      <dgm:prSet/>
      <dgm:spPr/>
      <dgm:t>
        <a:bodyPr/>
        <a:lstStyle/>
        <a:p>
          <a:endParaRPr lang="en-GB"/>
        </a:p>
      </dgm:t>
    </dgm:pt>
    <dgm:pt modelId="{FCD04EEE-3944-44E7-84F8-B4E58BA6C93A}" type="sibTrans" cxnId="{27FD65F6-54E8-4ED6-9662-A7289993E9B3}">
      <dgm:prSet/>
      <dgm:spPr/>
      <dgm:t>
        <a:bodyPr/>
        <a:lstStyle/>
        <a:p>
          <a:endParaRPr lang="en-GB"/>
        </a:p>
      </dgm:t>
    </dgm:pt>
    <dgm:pt modelId="{6B264319-EA29-4ADA-A126-57976ED52505}">
      <dgm:prSet phldrT="[Text]" custT="1"/>
      <dgm:spPr/>
      <dgm:t>
        <a:bodyPr/>
        <a:lstStyle/>
        <a:p>
          <a:r>
            <a:rPr lang="en-GB" sz="1800" dirty="0" smtClean="0">
              <a:solidFill>
                <a:schemeClr val="tx1"/>
              </a:solidFill>
              <a:hlinkClick xmlns:r="http://schemas.openxmlformats.org/officeDocument/2006/relationships" r:id="rId4" action="ppaction://hlinksldjump"/>
            </a:rPr>
            <a:t>Design</a:t>
          </a:r>
          <a:endParaRPr lang="en-GB" sz="1800" dirty="0">
            <a:solidFill>
              <a:schemeClr val="tx1"/>
            </a:solidFill>
          </a:endParaRPr>
        </a:p>
      </dgm:t>
    </dgm:pt>
    <dgm:pt modelId="{5D444E0C-688E-42EA-BBB9-06087AA013DD}" type="parTrans" cxnId="{FC64BB64-D093-46B0-974A-862A00F46B3A}">
      <dgm:prSet/>
      <dgm:spPr/>
      <dgm:t>
        <a:bodyPr/>
        <a:lstStyle/>
        <a:p>
          <a:endParaRPr lang="en-GB"/>
        </a:p>
      </dgm:t>
    </dgm:pt>
    <dgm:pt modelId="{73BF24C8-817C-46A2-8C60-50E92D530B88}" type="sibTrans" cxnId="{FC64BB64-D093-46B0-974A-862A00F46B3A}">
      <dgm:prSet/>
      <dgm:spPr/>
      <dgm:t>
        <a:bodyPr/>
        <a:lstStyle/>
        <a:p>
          <a:endParaRPr lang="en-GB"/>
        </a:p>
      </dgm:t>
    </dgm:pt>
    <dgm:pt modelId="{A681F030-9D32-4329-8F73-47277F85BAA2}">
      <dgm:prSet phldrT="[Text]"/>
      <dgm:spPr/>
      <dgm:t>
        <a:bodyPr/>
        <a:lstStyle/>
        <a:p>
          <a:r>
            <a:rPr lang="en-GB" dirty="0" smtClean="0"/>
            <a:t>Implement</a:t>
          </a:r>
          <a:endParaRPr lang="en-GB" dirty="0"/>
        </a:p>
      </dgm:t>
      <dgm:extLst>
        <a:ext uri="{E40237B7-FDA0-4F09-8148-C483321AD2D9}">
          <dgm14:cNvPr xmlns:dgm14="http://schemas.microsoft.com/office/drawing/2010/diagram" id="0" name="">
            <a:hlinkClick xmlns:r="http://schemas.openxmlformats.org/officeDocument/2006/relationships" r:id="rId5" action="ppaction://hlinksldjump"/>
          </dgm14:cNvPr>
        </a:ext>
      </dgm:extLst>
    </dgm:pt>
    <dgm:pt modelId="{159CE85C-8E7E-4CB2-922C-6F2424B35FA0}" type="parTrans" cxnId="{C3CAA359-F6E5-4E1E-BA32-AF84A565EB75}">
      <dgm:prSet/>
      <dgm:spPr/>
      <dgm:t>
        <a:bodyPr/>
        <a:lstStyle/>
        <a:p>
          <a:endParaRPr lang="en-GB"/>
        </a:p>
      </dgm:t>
    </dgm:pt>
    <dgm:pt modelId="{3A08B523-B2F9-46C8-80A9-8672B4789A09}" type="sibTrans" cxnId="{C3CAA359-F6E5-4E1E-BA32-AF84A565EB75}">
      <dgm:prSet/>
      <dgm:spPr/>
      <dgm:t>
        <a:bodyPr/>
        <a:lstStyle/>
        <a:p>
          <a:endParaRPr lang="en-GB"/>
        </a:p>
      </dgm:t>
    </dgm:pt>
    <dgm:pt modelId="{81A114DD-6EFC-4E12-8420-B289D3F62CFA}">
      <dgm:prSet phldrT="[Text]"/>
      <dgm:spPr/>
      <dgm:t>
        <a:bodyPr/>
        <a:lstStyle/>
        <a:p>
          <a:r>
            <a:rPr lang="en-GB" dirty="0" smtClean="0"/>
            <a:t>Test</a:t>
          </a:r>
        </a:p>
      </dgm:t>
      <dgm:extLst>
        <a:ext uri="{E40237B7-FDA0-4F09-8148-C483321AD2D9}">
          <dgm14:cNvPr xmlns:dgm14="http://schemas.microsoft.com/office/drawing/2010/diagram" id="0" name="">
            <a:hlinkClick xmlns:r="http://schemas.openxmlformats.org/officeDocument/2006/relationships" r:id="rId6" action="ppaction://hlinksldjump"/>
          </dgm14:cNvPr>
        </a:ext>
      </dgm:extLst>
    </dgm:pt>
    <dgm:pt modelId="{5BEE7FAA-0904-4A68-A4E5-C077A3394196}" type="parTrans" cxnId="{8C45FF11-44AE-4126-91DF-16354752F79E}">
      <dgm:prSet/>
      <dgm:spPr/>
      <dgm:t>
        <a:bodyPr/>
        <a:lstStyle/>
        <a:p>
          <a:endParaRPr lang="en-GB"/>
        </a:p>
      </dgm:t>
    </dgm:pt>
    <dgm:pt modelId="{1799C580-26A2-4132-8F81-2934B5FE4199}" type="sibTrans" cxnId="{8C45FF11-44AE-4126-91DF-16354752F79E}">
      <dgm:prSet/>
      <dgm:spPr/>
      <dgm:t>
        <a:bodyPr/>
        <a:lstStyle/>
        <a:p>
          <a:endParaRPr lang="en-GB"/>
        </a:p>
      </dgm:t>
    </dgm:pt>
    <dgm:pt modelId="{C72FC26C-DEFE-4ED9-A27F-64A9728A4F30}">
      <dgm:prSet phldrT="[Text]"/>
      <dgm:spPr/>
      <dgm:t>
        <a:bodyPr/>
        <a:lstStyle/>
        <a:p>
          <a:r>
            <a:rPr lang="en-GB" dirty="0" smtClean="0"/>
            <a:t>Evaluate</a:t>
          </a:r>
        </a:p>
      </dgm:t>
      <dgm:extLst>
        <a:ext uri="{E40237B7-FDA0-4F09-8148-C483321AD2D9}">
          <dgm14:cNvPr xmlns:dgm14="http://schemas.microsoft.com/office/drawing/2010/diagram" id="0" name="">
            <a:hlinkClick xmlns:r="http://schemas.openxmlformats.org/officeDocument/2006/relationships" r:id="rId7" action="ppaction://hlinksldjump"/>
          </dgm14:cNvPr>
        </a:ext>
      </dgm:extLst>
    </dgm:pt>
    <dgm:pt modelId="{071642D0-7928-44FF-8BB2-E864AD9A573B}" type="parTrans" cxnId="{C8A70D6F-2B12-4979-8584-3FB6EFEAA1C9}">
      <dgm:prSet/>
      <dgm:spPr/>
      <dgm:t>
        <a:bodyPr/>
        <a:lstStyle/>
        <a:p>
          <a:endParaRPr lang="en-GB"/>
        </a:p>
      </dgm:t>
    </dgm:pt>
    <dgm:pt modelId="{425DCC5C-B441-4DF1-9930-44E01D8A8662}" type="sibTrans" cxnId="{C8A70D6F-2B12-4979-8584-3FB6EFEAA1C9}">
      <dgm:prSet/>
      <dgm:spPr/>
      <dgm:t>
        <a:bodyPr/>
        <a:lstStyle/>
        <a:p>
          <a:endParaRPr lang="en-GB"/>
        </a:p>
      </dgm:t>
    </dgm:pt>
    <dgm:pt modelId="{C459FF38-8D35-4664-B245-43B486E86788}" type="pres">
      <dgm:prSet presAssocID="{CBD33533-606D-4A45-8BFB-9ADBFE9FB01C}" presName="Name0" presStyleCnt="0">
        <dgm:presLayoutVars>
          <dgm:dir/>
          <dgm:resizeHandles val="exact"/>
        </dgm:presLayoutVars>
      </dgm:prSet>
      <dgm:spPr/>
      <dgm:t>
        <a:bodyPr/>
        <a:lstStyle/>
        <a:p>
          <a:endParaRPr lang="en-GB"/>
        </a:p>
      </dgm:t>
    </dgm:pt>
    <dgm:pt modelId="{2EC79F74-90EE-471D-BA28-5F3B0FF87B84}" type="pres">
      <dgm:prSet presAssocID="{CBD33533-606D-4A45-8BFB-9ADBFE9FB01C}" presName="cycle" presStyleCnt="0"/>
      <dgm:spPr/>
      <dgm:t>
        <a:bodyPr/>
        <a:lstStyle/>
        <a:p>
          <a:endParaRPr lang="en-GB"/>
        </a:p>
      </dgm:t>
    </dgm:pt>
    <dgm:pt modelId="{F5332FA5-4F90-4970-8C12-2906213D018A}" type="pres">
      <dgm:prSet presAssocID="{A7ADA7F0-FB12-4EBB-B7FE-1D3E0B1487B1}" presName="nodeFirstNode" presStyleLbl="node1" presStyleIdx="0" presStyleCnt="7">
        <dgm:presLayoutVars>
          <dgm:bulletEnabled val="1"/>
        </dgm:presLayoutVars>
      </dgm:prSet>
      <dgm:spPr/>
      <dgm:t>
        <a:bodyPr/>
        <a:lstStyle/>
        <a:p>
          <a:endParaRPr lang="en-GB"/>
        </a:p>
      </dgm:t>
    </dgm:pt>
    <dgm:pt modelId="{F6792EE1-6B45-4013-ACF9-9B02F7F10C99}" type="pres">
      <dgm:prSet presAssocID="{3A961775-1AA3-4F95-AC91-8049D969FF19}" presName="sibTransFirstNode" presStyleLbl="bgShp" presStyleIdx="0" presStyleCnt="1"/>
      <dgm:spPr/>
      <dgm:t>
        <a:bodyPr/>
        <a:lstStyle/>
        <a:p>
          <a:endParaRPr lang="en-GB"/>
        </a:p>
      </dgm:t>
    </dgm:pt>
    <dgm:pt modelId="{7CB81FAB-177D-4862-A89A-2AA7D6F0A94C}" type="pres">
      <dgm:prSet presAssocID="{6F57043D-5223-43CC-BD8B-781EBBECC7A9}" presName="nodeFollowingNodes" presStyleLbl="node1" presStyleIdx="1" presStyleCnt="7">
        <dgm:presLayoutVars>
          <dgm:bulletEnabled val="1"/>
        </dgm:presLayoutVars>
      </dgm:prSet>
      <dgm:spPr/>
      <dgm:t>
        <a:bodyPr/>
        <a:lstStyle/>
        <a:p>
          <a:endParaRPr lang="en-GB"/>
        </a:p>
      </dgm:t>
    </dgm:pt>
    <dgm:pt modelId="{D4998A5D-B388-4412-AD10-388DD52B5D35}" type="pres">
      <dgm:prSet presAssocID="{1A556063-6428-4F9C-9F04-793560F75E55}" presName="nodeFollowingNodes" presStyleLbl="node1" presStyleIdx="2" presStyleCnt="7">
        <dgm:presLayoutVars>
          <dgm:bulletEnabled val="1"/>
        </dgm:presLayoutVars>
      </dgm:prSet>
      <dgm:spPr/>
      <dgm:t>
        <a:bodyPr/>
        <a:lstStyle/>
        <a:p>
          <a:endParaRPr lang="en-GB"/>
        </a:p>
      </dgm:t>
    </dgm:pt>
    <dgm:pt modelId="{1EAE4638-E09D-44BB-8474-183B24042F4E}" type="pres">
      <dgm:prSet presAssocID="{6B264319-EA29-4ADA-A126-57976ED52505}" presName="nodeFollowingNodes" presStyleLbl="node1" presStyleIdx="3" presStyleCnt="7">
        <dgm:presLayoutVars>
          <dgm:bulletEnabled val="1"/>
        </dgm:presLayoutVars>
      </dgm:prSet>
      <dgm:spPr/>
      <dgm:t>
        <a:bodyPr/>
        <a:lstStyle/>
        <a:p>
          <a:endParaRPr lang="en-GB"/>
        </a:p>
      </dgm:t>
    </dgm:pt>
    <dgm:pt modelId="{96D9D338-D563-4B31-915A-925FF7B58ABC}" type="pres">
      <dgm:prSet presAssocID="{A681F030-9D32-4329-8F73-47277F85BAA2}" presName="nodeFollowingNodes" presStyleLbl="node1" presStyleIdx="4" presStyleCnt="7">
        <dgm:presLayoutVars>
          <dgm:bulletEnabled val="1"/>
        </dgm:presLayoutVars>
      </dgm:prSet>
      <dgm:spPr/>
      <dgm:t>
        <a:bodyPr/>
        <a:lstStyle/>
        <a:p>
          <a:endParaRPr lang="en-GB"/>
        </a:p>
      </dgm:t>
    </dgm:pt>
    <dgm:pt modelId="{8E1FBF94-F2E9-4088-9761-35CC2C603EC1}" type="pres">
      <dgm:prSet presAssocID="{81A114DD-6EFC-4E12-8420-B289D3F62CFA}" presName="nodeFollowingNodes" presStyleLbl="node1" presStyleIdx="5" presStyleCnt="7">
        <dgm:presLayoutVars>
          <dgm:bulletEnabled val="1"/>
        </dgm:presLayoutVars>
      </dgm:prSet>
      <dgm:spPr/>
      <dgm:t>
        <a:bodyPr/>
        <a:lstStyle/>
        <a:p>
          <a:endParaRPr lang="en-GB"/>
        </a:p>
      </dgm:t>
    </dgm:pt>
    <dgm:pt modelId="{9CBD357A-BD5D-4666-A654-D77BF1D60D2E}" type="pres">
      <dgm:prSet presAssocID="{C72FC26C-DEFE-4ED9-A27F-64A9728A4F30}" presName="nodeFollowingNodes" presStyleLbl="node1" presStyleIdx="6" presStyleCnt="7">
        <dgm:presLayoutVars>
          <dgm:bulletEnabled val="1"/>
        </dgm:presLayoutVars>
      </dgm:prSet>
      <dgm:spPr/>
      <dgm:t>
        <a:bodyPr/>
        <a:lstStyle/>
        <a:p>
          <a:endParaRPr lang="en-GB"/>
        </a:p>
      </dgm:t>
    </dgm:pt>
  </dgm:ptLst>
  <dgm:cxnLst>
    <dgm:cxn modelId="{C3CAA359-F6E5-4E1E-BA32-AF84A565EB75}" srcId="{CBD33533-606D-4A45-8BFB-9ADBFE9FB01C}" destId="{A681F030-9D32-4329-8F73-47277F85BAA2}" srcOrd="4" destOrd="0" parTransId="{159CE85C-8E7E-4CB2-922C-6F2424B35FA0}" sibTransId="{3A08B523-B2F9-46C8-80A9-8672B4789A09}"/>
    <dgm:cxn modelId="{0E9BEC5E-FA93-436A-A1A5-67450B5013BF}" srcId="{CBD33533-606D-4A45-8BFB-9ADBFE9FB01C}" destId="{A7ADA7F0-FB12-4EBB-B7FE-1D3E0B1487B1}" srcOrd="0" destOrd="0" parTransId="{13283D05-4087-4D0A-B439-1CEA99153FF6}" sibTransId="{3A961775-1AA3-4F95-AC91-8049D969FF19}"/>
    <dgm:cxn modelId="{B9FB0B1A-FAE6-4B5F-9E79-559A8022BFB8}" type="presOf" srcId="{C72FC26C-DEFE-4ED9-A27F-64A9728A4F30}" destId="{9CBD357A-BD5D-4666-A654-D77BF1D60D2E}" srcOrd="0" destOrd="0" presId="urn:microsoft.com/office/officeart/2005/8/layout/cycle3"/>
    <dgm:cxn modelId="{FC64BB64-D093-46B0-974A-862A00F46B3A}" srcId="{CBD33533-606D-4A45-8BFB-9ADBFE9FB01C}" destId="{6B264319-EA29-4ADA-A126-57976ED52505}" srcOrd="3" destOrd="0" parTransId="{5D444E0C-688E-42EA-BBB9-06087AA013DD}" sibTransId="{73BF24C8-817C-46A2-8C60-50E92D530B88}"/>
    <dgm:cxn modelId="{C822CECC-2895-4F57-9AB7-1D9B316D5969}" type="presOf" srcId="{6F57043D-5223-43CC-BD8B-781EBBECC7A9}" destId="{7CB81FAB-177D-4862-A89A-2AA7D6F0A94C}" srcOrd="0" destOrd="0" presId="urn:microsoft.com/office/officeart/2005/8/layout/cycle3"/>
    <dgm:cxn modelId="{13919ABD-8EED-4FEC-AE06-DADAF60530D7}" type="presOf" srcId="{1A556063-6428-4F9C-9F04-793560F75E55}" destId="{D4998A5D-B388-4412-AD10-388DD52B5D35}" srcOrd="0" destOrd="0" presId="urn:microsoft.com/office/officeart/2005/8/layout/cycle3"/>
    <dgm:cxn modelId="{0FA72762-13CE-4A22-BEAD-6A1FB287ECC8}" type="presOf" srcId="{3A961775-1AA3-4F95-AC91-8049D969FF19}" destId="{F6792EE1-6B45-4013-ACF9-9B02F7F10C99}" srcOrd="0" destOrd="0" presId="urn:microsoft.com/office/officeart/2005/8/layout/cycle3"/>
    <dgm:cxn modelId="{5B3C6C45-E722-41BC-AC55-123EE4DE15FE}" type="presOf" srcId="{CBD33533-606D-4A45-8BFB-9ADBFE9FB01C}" destId="{C459FF38-8D35-4664-B245-43B486E86788}" srcOrd="0" destOrd="0" presId="urn:microsoft.com/office/officeart/2005/8/layout/cycle3"/>
    <dgm:cxn modelId="{2AB56B0A-74B5-4611-A1FC-BD2252B844FC}" type="presOf" srcId="{81A114DD-6EFC-4E12-8420-B289D3F62CFA}" destId="{8E1FBF94-F2E9-4088-9761-35CC2C603EC1}" srcOrd="0" destOrd="0" presId="urn:microsoft.com/office/officeart/2005/8/layout/cycle3"/>
    <dgm:cxn modelId="{27FD65F6-54E8-4ED6-9662-A7289993E9B3}" srcId="{CBD33533-606D-4A45-8BFB-9ADBFE9FB01C}" destId="{1A556063-6428-4F9C-9F04-793560F75E55}" srcOrd="2" destOrd="0" parTransId="{686F0837-9D44-4F39-B3DD-EF57B464F51D}" sibTransId="{FCD04EEE-3944-44E7-84F8-B4E58BA6C93A}"/>
    <dgm:cxn modelId="{4C475C05-C1A4-4E3B-8C66-D038DA55719A}" srcId="{CBD33533-606D-4A45-8BFB-9ADBFE9FB01C}" destId="{6F57043D-5223-43CC-BD8B-781EBBECC7A9}" srcOrd="1" destOrd="0" parTransId="{461EF6B8-54FD-450B-8D4B-DB1F96BF6D25}" sibTransId="{52D73540-DDDE-44F2-A1E8-7496841A03C8}"/>
    <dgm:cxn modelId="{C8A70D6F-2B12-4979-8584-3FB6EFEAA1C9}" srcId="{CBD33533-606D-4A45-8BFB-9ADBFE9FB01C}" destId="{C72FC26C-DEFE-4ED9-A27F-64A9728A4F30}" srcOrd="6" destOrd="0" parTransId="{071642D0-7928-44FF-8BB2-E864AD9A573B}" sibTransId="{425DCC5C-B441-4DF1-9930-44E01D8A8662}"/>
    <dgm:cxn modelId="{E53F5F1D-A197-48A7-B986-74E51CD1E473}" type="presOf" srcId="{6B264319-EA29-4ADA-A126-57976ED52505}" destId="{1EAE4638-E09D-44BB-8474-183B24042F4E}" srcOrd="0" destOrd="0" presId="urn:microsoft.com/office/officeart/2005/8/layout/cycle3"/>
    <dgm:cxn modelId="{464D6D42-9551-4F36-A028-B5EB8BE5CB48}" type="presOf" srcId="{A7ADA7F0-FB12-4EBB-B7FE-1D3E0B1487B1}" destId="{F5332FA5-4F90-4970-8C12-2906213D018A}" srcOrd="0" destOrd="0" presId="urn:microsoft.com/office/officeart/2005/8/layout/cycle3"/>
    <dgm:cxn modelId="{A52F7191-7DF4-454E-93C2-FBE9C65C562E}" type="presOf" srcId="{A681F030-9D32-4329-8F73-47277F85BAA2}" destId="{96D9D338-D563-4B31-915A-925FF7B58ABC}" srcOrd="0" destOrd="0" presId="urn:microsoft.com/office/officeart/2005/8/layout/cycle3"/>
    <dgm:cxn modelId="{8C45FF11-44AE-4126-91DF-16354752F79E}" srcId="{CBD33533-606D-4A45-8BFB-9ADBFE9FB01C}" destId="{81A114DD-6EFC-4E12-8420-B289D3F62CFA}" srcOrd="5" destOrd="0" parTransId="{5BEE7FAA-0904-4A68-A4E5-C077A3394196}" sibTransId="{1799C580-26A2-4132-8F81-2934B5FE4199}"/>
    <dgm:cxn modelId="{2A3F2780-6A62-40DC-A8B6-95DC75F53F86}" type="presParOf" srcId="{C459FF38-8D35-4664-B245-43B486E86788}" destId="{2EC79F74-90EE-471D-BA28-5F3B0FF87B84}" srcOrd="0" destOrd="0" presId="urn:microsoft.com/office/officeart/2005/8/layout/cycle3"/>
    <dgm:cxn modelId="{1516ABFC-8343-4996-AF02-62893E4EE6CC}" type="presParOf" srcId="{2EC79F74-90EE-471D-BA28-5F3B0FF87B84}" destId="{F5332FA5-4F90-4970-8C12-2906213D018A}" srcOrd="0" destOrd="0" presId="urn:microsoft.com/office/officeart/2005/8/layout/cycle3"/>
    <dgm:cxn modelId="{3FD42851-C649-43BF-92A5-352C8BDBC31A}" type="presParOf" srcId="{2EC79F74-90EE-471D-BA28-5F3B0FF87B84}" destId="{F6792EE1-6B45-4013-ACF9-9B02F7F10C99}" srcOrd="1" destOrd="0" presId="urn:microsoft.com/office/officeart/2005/8/layout/cycle3"/>
    <dgm:cxn modelId="{0300BB78-E8FA-4F34-A683-8BD7F11B7825}" type="presParOf" srcId="{2EC79F74-90EE-471D-BA28-5F3B0FF87B84}" destId="{7CB81FAB-177D-4862-A89A-2AA7D6F0A94C}" srcOrd="2" destOrd="0" presId="urn:microsoft.com/office/officeart/2005/8/layout/cycle3"/>
    <dgm:cxn modelId="{941090BC-9DC2-42E1-AF6D-6E331E929D70}" type="presParOf" srcId="{2EC79F74-90EE-471D-BA28-5F3B0FF87B84}" destId="{D4998A5D-B388-4412-AD10-388DD52B5D35}" srcOrd="3" destOrd="0" presId="urn:microsoft.com/office/officeart/2005/8/layout/cycle3"/>
    <dgm:cxn modelId="{B2F42ECD-8889-4FBD-8496-E640DE90D02B}" type="presParOf" srcId="{2EC79F74-90EE-471D-BA28-5F3B0FF87B84}" destId="{1EAE4638-E09D-44BB-8474-183B24042F4E}" srcOrd="4" destOrd="0" presId="urn:microsoft.com/office/officeart/2005/8/layout/cycle3"/>
    <dgm:cxn modelId="{1E88A444-8705-4C0A-A604-B12B2CA5E3D5}" type="presParOf" srcId="{2EC79F74-90EE-471D-BA28-5F3B0FF87B84}" destId="{96D9D338-D563-4B31-915A-925FF7B58ABC}" srcOrd="5" destOrd="0" presId="urn:microsoft.com/office/officeart/2005/8/layout/cycle3"/>
    <dgm:cxn modelId="{99581174-34F0-4B79-B4F0-F1352FA2C984}" type="presParOf" srcId="{2EC79F74-90EE-471D-BA28-5F3B0FF87B84}" destId="{8E1FBF94-F2E9-4088-9761-35CC2C603EC1}" srcOrd="6" destOrd="0" presId="urn:microsoft.com/office/officeart/2005/8/layout/cycle3"/>
    <dgm:cxn modelId="{4BC8BFE2-CA01-40B1-B326-708A141F473B}" type="presParOf" srcId="{2EC79F74-90EE-471D-BA28-5F3B0FF87B84}" destId="{9CBD357A-BD5D-4666-A654-D77BF1D60D2E}" srcOrd="7"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792EE1-6B45-4013-ACF9-9B02F7F10C99}">
      <dsp:nvSpPr>
        <dsp:cNvPr id="0" name=""/>
        <dsp:cNvSpPr/>
      </dsp:nvSpPr>
      <dsp:spPr>
        <a:xfrm>
          <a:off x="726100" y="-28278"/>
          <a:ext cx="4211750" cy="4211750"/>
        </a:xfrm>
        <a:prstGeom prst="circularArrow">
          <a:avLst>
            <a:gd name="adj1" fmla="val 5544"/>
            <a:gd name="adj2" fmla="val 330680"/>
            <a:gd name="adj3" fmla="val 14536929"/>
            <a:gd name="adj4" fmla="val 16938144"/>
            <a:gd name="adj5" fmla="val 5757"/>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332FA5-4F90-4970-8C12-2906213D018A}">
      <dsp:nvSpPr>
        <dsp:cNvPr id="0" name=""/>
        <dsp:cNvSpPr/>
      </dsp:nvSpPr>
      <dsp:spPr>
        <a:xfrm>
          <a:off x="2186208" y="1993"/>
          <a:ext cx="1291535" cy="645767"/>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Identify</a:t>
          </a:r>
          <a:endParaRPr lang="en-GB" sz="1800" kern="1200" dirty="0"/>
        </a:p>
      </dsp:txBody>
      <dsp:txXfrm>
        <a:off x="2217732" y="33517"/>
        <a:ext cx="1228487" cy="582719"/>
      </dsp:txXfrm>
    </dsp:sp>
    <dsp:sp modelId="{7CB81FAB-177D-4862-A89A-2AA7D6F0A94C}">
      <dsp:nvSpPr>
        <dsp:cNvPr id="0" name=""/>
        <dsp:cNvSpPr/>
      </dsp:nvSpPr>
      <dsp:spPr>
        <a:xfrm>
          <a:off x="3590420" y="678226"/>
          <a:ext cx="1291535" cy="645767"/>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Analyse</a:t>
          </a:r>
          <a:endParaRPr lang="en-GB" sz="1800" kern="1200" dirty="0"/>
        </a:p>
      </dsp:txBody>
      <dsp:txXfrm>
        <a:off x="3621944" y="709750"/>
        <a:ext cx="1228487" cy="582719"/>
      </dsp:txXfrm>
    </dsp:sp>
    <dsp:sp modelId="{D4998A5D-B388-4412-AD10-388DD52B5D35}">
      <dsp:nvSpPr>
        <dsp:cNvPr id="0" name=""/>
        <dsp:cNvSpPr/>
      </dsp:nvSpPr>
      <dsp:spPr>
        <a:xfrm>
          <a:off x="3937232" y="2197708"/>
          <a:ext cx="1291535" cy="645767"/>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Plan</a:t>
          </a:r>
          <a:endParaRPr lang="en-GB" sz="1800" kern="1200" dirty="0"/>
        </a:p>
      </dsp:txBody>
      <dsp:txXfrm>
        <a:off x="3968756" y="2229232"/>
        <a:ext cx="1228487" cy="582719"/>
      </dsp:txXfrm>
    </dsp:sp>
    <dsp:sp modelId="{1EAE4638-E09D-44BB-8474-183B24042F4E}">
      <dsp:nvSpPr>
        <dsp:cNvPr id="0" name=""/>
        <dsp:cNvSpPr/>
      </dsp:nvSpPr>
      <dsp:spPr>
        <a:xfrm>
          <a:off x="2965487" y="3416239"/>
          <a:ext cx="1291535" cy="645767"/>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tx1"/>
              </a:solidFill>
              <a:hlinkClick xmlns:r="http://schemas.openxmlformats.org/officeDocument/2006/relationships" r:id="" action="ppaction://hlinksldjump"/>
            </a:rPr>
            <a:t>Design</a:t>
          </a:r>
          <a:endParaRPr lang="en-GB" sz="1800" kern="1200" dirty="0">
            <a:solidFill>
              <a:schemeClr val="tx1"/>
            </a:solidFill>
          </a:endParaRPr>
        </a:p>
      </dsp:txBody>
      <dsp:txXfrm>
        <a:off x="2997011" y="3447763"/>
        <a:ext cx="1228487" cy="582719"/>
      </dsp:txXfrm>
    </dsp:sp>
    <dsp:sp modelId="{96D9D338-D563-4B31-915A-925FF7B58ABC}">
      <dsp:nvSpPr>
        <dsp:cNvPr id="0" name=""/>
        <dsp:cNvSpPr/>
      </dsp:nvSpPr>
      <dsp:spPr>
        <a:xfrm>
          <a:off x="1406928" y="3416239"/>
          <a:ext cx="1291535" cy="645767"/>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Implement</a:t>
          </a:r>
          <a:endParaRPr lang="en-GB" sz="1800" kern="1200" dirty="0"/>
        </a:p>
      </dsp:txBody>
      <dsp:txXfrm>
        <a:off x="1438452" y="3447763"/>
        <a:ext cx="1228487" cy="582719"/>
      </dsp:txXfrm>
    </dsp:sp>
    <dsp:sp modelId="{8E1FBF94-F2E9-4088-9761-35CC2C603EC1}">
      <dsp:nvSpPr>
        <dsp:cNvPr id="0" name=""/>
        <dsp:cNvSpPr/>
      </dsp:nvSpPr>
      <dsp:spPr>
        <a:xfrm>
          <a:off x="435183" y="2197708"/>
          <a:ext cx="1291535" cy="645767"/>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Test</a:t>
          </a:r>
        </a:p>
      </dsp:txBody>
      <dsp:txXfrm>
        <a:off x="466707" y="2229232"/>
        <a:ext cx="1228487" cy="582719"/>
      </dsp:txXfrm>
    </dsp:sp>
    <dsp:sp modelId="{9CBD357A-BD5D-4666-A654-D77BF1D60D2E}">
      <dsp:nvSpPr>
        <dsp:cNvPr id="0" name=""/>
        <dsp:cNvSpPr/>
      </dsp:nvSpPr>
      <dsp:spPr>
        <a:xfrm>
          <a:off x="781995" y="678226"/>
          <a:ext cx="1291535" cy="645767"/>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Evaluate</a:t>
          </a:r>
        </a:p>
      </dsp:txBody>
      <dsp:txXfrm>
        <a:off x="813519" y="709750"/>
        <a:ext cx="1228487" cy="582719"/>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528948C-8C31-4A19-8941-38174B14437D}" type="datetimeFigureOut">
              <a:rPr lang="en-GB" smtClean="0"/>
              <a:pPr/>
              <a:t>24/01/2014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899A34-14EA-46AD-998C-0BDC4627F021}"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28948C-8C31-4A19-8941-38174B14437D}" type="datetimeFigureOut">
              <a:rPr lang="en-GB" smtClean="0"/>
              <a:pPr/>
              <a:t>24/01/2014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899A34-14EA-46AD-998C-0BDC4627F02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528948C-8C31-4A19-8941-38174B14437D}" type="datetimeFigureOut">
              <a:rPr lang="en-GB" smtClean="0"/>
              <a:pPr/>
              <a:t>24/01/2014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899A34-14EA-46AD-998C-0BDC4627F021}" type="slidenum">
              <a:rPr lang="en-GB" smtClean="0"/>
              <a:pPr/>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28948C-8C31-4A19-8941-38174B14437D}" type="datetimeFigureOut">
              <a:rPr lang="en-GB" smtClean="0"/>
              <a:pPr/>
              <a:t>24/01/2014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899A34-14EA-46AD-998C-0BDC4627F021}" type="slidenum">
              <a:rPr lang="en-GB" smtClean="0"/>
              <a:pPr/>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28948C-8C31-4A19-8941-38174B14437D}" type="datetimeFigureOut">
              <a:rPr lang="en-GB" smtClean="0"/>
              <a:pPr/>
              <a:t>24/01/2014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899A34-14EA-46AD-998C-0BDC4627F021}"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528948C-8C31-4A19-8941-38174B14437D}" type="datetimeFigureOut">
              <a:rPr lang="en-GB" smtClean="0"/>
              <a:pPr/>
              <a:t>24/01/2014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899A34-14EA-46AD-998C-0BDC4627F021}" type="slidenum">
              <a:rPr lang="en-GB" smtClean="0"/>
              <a:pPr/>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28948C-8C31-4A19-8941-38174B14437D}" type="datetimeFigureOut">
              <a:rPr lang="en-GB" smtClean="0"/>
              <a:pPr/>
              <a:t>24/01/2014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899A34-14EA-46AD-998C-0BDC4627F02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28948C-8C31-4A19-8941-38174B14437D}" type="datetimeFigureOut">
              <a:rPr lang="en-GB" smtClean="0"/>
              <a:pPr/>
              <a:t>24/01/2014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899A34-14EA-46AD-998C-0BDC4627F02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528948C-8C31-4A19-8941-38174B14437D}" type="datetimeFigureOut">
              <a:rPr lang="en-GB" smtClean="0"/>
              <a:pPr/>
              <a:t>24/01/2014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4899A34-14EA-46AD-998C-0BDC4627F02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528948C-8C31-4A19-8941-38174B14437D}" type="datetimeFigureOut">
              <a:rPr lang="en-GB" smtClean="0"/>
              <a:pPr/>
              <a:t>24/01/2014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899A34-14EA-46AD-998C-0BDC4627F021}" type="slidenum">
              <a:rPr lang="en-GB" smtClean="0"/>
              <a:pPr/>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28948C-8C31-4A19-8941-38174B14437D}" type="datetimeFigureOut">
              <a:rPr lang="en-GB" smtClean="0"/>
              <a:pPr/>
              <a:t>24/01/2014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899A34-14EA-46AD-998C-0BDC4627F021}" type="slidenum">
              <a:rPr lang="en-GB" smtClean="0"/>
              <a:pPr/>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528948C-8C31-4A19-8941-38174B14437D}" type="datetimeFigureOut">
              <a:rPr lang="en-GB" smtClean="0"/>
              <a:pPr/>
              <a:t>24/01/2014</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4899A34-14EA-46AD-998C-0BDC4627F021}" type="slidenum">
              <a:rPr lang="en-GB" smtClean="0"/>
              <a:pPr/>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052736"/>
            <a:ext cx="3563888" cy="2514560"/>
          </a:xfrm>
        </p:spPr>
        <p:txBody>
          <a:bodyPr/>
          <a:lstStyle/>
          <a:p>
            <a:r>
              <a:rPr lang="en-GB" dirty="0" smtClean="0"/>
              <a:t>Typical phases of a Project lifecycle </a:t>
            </a:r>
            <a:endParaRPr lang="en-GB" dirty="0"/>
          </a:p>
        </p:txBody>
      </p:sp>
      <p:sp>
        <p:nvSpPr>
          <p:cNvPr id="3" name="Subtitle 2"/>
          <p:cNvSpPr>
            <a:spLocks noGrp="1"/>
          </p:cNvSpPr>
          <p:nvPr>
            <p:ph type="subTitle" idx="1"/>
          </p:nvPr>
        </p:nvSpPr>
        <p:spPr>
          <a:xfrm>
            <a:off x="755576" y="3429000"/>
            <a:ext cx="2768352" cy="432048"/>
          </a:xfrm>
        </p:spPr>
        <p:txBody>
          <a:bodyPr>
            <a:normAutofit/>
          </a:bodyPr>
          <a:lstStyle/>
          <a:p>
            <a:r>
              <a:rPr lang="en-GB" sz="1600" dirty="0" smtClean="0">
                <a:solidFill>
                  <a:schemeClr val="tx1"/>
                </a:solidFill>
              </a:rPr>
              <a:t>Gladys Nzita-Mak</a:t>
            </a:r>
            <a:endParaRPr lang="en-GB" sz="1600" dirty="0">
              <a:solidFill>
                <a:schemeClr val="tx1"/>
              </a:solidFill>
            </a:endParaRPr>
          </a:p>
        </p:txBody>
      </p:sp>
      <p:graphicFrame>
        <p:nvGraphicFramePr>
          <p:cNvPr id="4" name="Diagram 3"/>
          <p:cNvGraphicFramePr/>
          <p:nvPr>
            <p:extLst>
              <p:ext uri="{D42A27DB-BD31-4B8C-83A1-F6EECF244321}">
                <p14:modId xmlns:p14="http://schemas.microsoft.com/office/powerpoint/2010/main" val="248217145"/>
              </p:ext>
            </p:extLst>
          </p:nvPr>
        </p:nvGraphicFramePr>
        <p:xfrm>
          <a:off x="3203848" y="1412776"/>
          <a:ext cx="566395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dirty="0" smtClean="0"/>
              <a:t>Microsoft word/PowerPoint – These two are very useful when it comes to planning and identifying your projects</a:t>
            </a:r>
          </a:p>
          <a:p>
            <a:r>
              <a:rPr lang="en-GB" dirty="0" smtClean="0"/>
              <a:t>Windows live movie maker – My project is video based, so this software will be the most useful to carry out my project</a:t>
            </a:r>
          </a:p>
          <a:p>
            <a:r>
              <a:rPr lang="en-GB" dirty="0" smtClean="0"/>
              <a:t>Windows media player/VLC – These are software's that you can watch videos on, so for me it would be necessary to make sure I have one at least working so I can preview my video when it is done</a:t>
            </a:r>
            <a:endParaRPr lang="en-GB" dirty="0"/>
          </a:p>
        </p:txBody>
      </p:sp>
      <p:sp>
        <p:nvSpPr>
          <p:cNvPr id="3" name="Title 2"/>
          <p:cNvSpPr>
            <a:spLocks noGrp="1"/>
          </p:cNvSpPr>
          <p:nvPr>
            <p:ph type="title"/>
          </p:nvPr>
        </p:nvSpPr>
        <p:spPr/>
        <p:txBody>
          <a:bodyPr>
            <a:normAutofit fontScale="90000"/>
          </a:bodyPr>
          <a:lstStyle/>
          <a:p>
            <a:r>
              <a:rPr lang="en-GB" dirty="0" smtClean="0"/>
              <a:t>Software to help a </a:t>
            </a:r>
            <a:r>
              <a:rPr lang="en-GB" smtClean="0"/>
              <a:t>project manager</a:t>
            </a:r>
            <a:endParaRPr lang="en-GB"/>
          </a:p>
        </p:txBody>
      </p:sp>
    </p:spTree>
    <p:extLst>
      <p:ext uri="{BB962C8B-B14F-4D97-AF65-F5344CB8AC3E}">
        <p14:creationId xmlns:p14="http://schemas.microsoft.com/office/powerpoint/2010/main" val="1134642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r>
              <a:rPr lang="en-GB" sz="1600" dirty="0" smtClean="0"/>
              <a:t>I can use surveys to find out information about how to make my project suitable for my clients, by using their views and opinions to improve my project to make it better. Because it easy to analyse, the information given would be really useful for my project.</a:t>
            </a:r>
          </a:p>
          <a:p>
            <a:r>
              <a:rPr lang="en-GB" sz="1600" dirty="0" smtClean="0"/>
              <a:t>When researching I can use the information I’ve collected to improve my project. For example, if I were to search how to edit my video in various ways, at the same time I would be learning different styles and ways to edit my video and so I can use these styles and ideas in my project in order to make my video the best it can be.</a:t>
            </a:r>
          </a:p>
          <a:p>
            <a:r>
              <a:rPr lang="en-GB" sz="1600" dirty="0" smtClean="0"/>
              <a:t>By using my lifecycle, I will use the lifecycle in order to make my project successful. I will analyse my project, plan it out successfully, design  my project well, implement it and when finished I will test and evaluate it. Using the lifecycle will make sure that I am doing everything the right way.</a:t>
            </a:r>
            <a:endParaRPr lang="en-GB" sz="1600" dirty="0"/>
          </a:p>
        </p:txBody>
      </p:sp>
      <p:sp>
        <p:nvSpPr>
          <p:cNvPr id="5" name="Title 4"/>
          <p:cNvSpPr>
            <a:spLocks noGrp="1"/>
          </p:cNvSpPr>
          <p:nvPr>
            <p:ph type="title"/>
          </p:nvPr>
        </p:nvSpPr>
        <p:spPr/>
        <p:txBody>
          <a:bodyPr/>
          <a:lstStyle/>
          <a:p>
            <a:r>
              <a:rPr lang="en-GB" dirty="0" smtClean="0"/>
              <a:t>Methodologies</a:t>
            </a:r>
            <a:endParaRPr lang="en-GB" dirty="0"/>
          </a:p>
        </p:txBody>
      </p:sp>
    </p:spTree>
    <p:extLst>
      <p:ext uri="{BB962C8B-B14F-4D97-AF65-F5344CB8AC3E}">
        <p14:creationId xmlns:p14="http://schemas.microsoft.com/office/powerpoint/2010/main" val="1167605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Issues that affect project management</a:t>
            </a:r>
            <a:endParaRPr lang="en-GB" dirty="0"/>
          </a:p>
        </p:txBody>
      </p:sp>
      <p:sp>
        <p:nvSpPr>
          <p:cNvPr id="2" name="Content Placeholder 1"/>
          <p:cNvSpPr>
            <a:spLocks noGrp="1"/>
          </p:cNvSpPr>
          <p:nvPr>
            <p:ph sz="quarter" idx="13"/>
          </p:nvPr>
        </p:nvSpPr>
        <p:spPr>
          <a:xfrm>
            <a:off x="251520" y="2564904"/>
            <a:ext cx="4247327" cy="3960440"/>
          </a:xfrm>
        </p:spPr>
        <p:txBody>
          <a:bodyPr>
            <a:noAutofit/>
          </a:bodyPr>
          <a:lstStyle/>
          <a:p>
            <a:r>
              <a:rPr lang="en-GB" sz="1800" dirty="0" smtClean="0"/>
              <a:t>If the planning isn’t done well then how is the project able to be carried out. Planning needs to be done well and effectively so the project manager can actually do the project.</a:t>
            </a:r>
          </a:p>
          <a:p>
            <a:r>
              <a:rPr lang="en-GB" sz="1800" dirty="0" smtClean="0"/>
              <a:t>If you as a project manager have not got the correct tools you need, then that might become an issue</a:t>
            </a:r>
          </a:p>
          <a:p>
            <a:r>
              <a:rPr lang="en-GB" sz="1800" dirty="0" smtClean="0"/>
              <a:t>Also if your project isn’t monitored well, when is your project ever going to be finished? Will the project ever meet its deadline? A project must be monitored in order to reach its goal, if not this will become a problem.</a:t>
            </a:r>
          </a:p>
          <a:p>
            <a:endParaRPr lang="en-GB" sz="1800" dirty="0"/>
          </a:p>
        </p:txBody>
      </p:sp>
      <p:sp>
        <p:nvSpPr>
          <p:cNvPr id="4" name="Content Placeholder 3"/>
          <p:cNvSpPr>
            <a:spLocks noGrp="1"/>
          </p:cNvSpPr>
          <p:nvPr>
            <p:ph sz="quarter" idx="14"/>
          </p:nvPr>
        </p:nvSpPr>
        <p:spPr>
          <a:xfrm>
            <a:off x="4499992" y="2492896"/>
            <a:ext cx="4536504" cy="3960440"/>
          </a:xfrm>
        </p:spPr>
        <p:txBody>
          <a:bodyPr>
            <a:noAutofit/>
          </a:bodyPr>
          <a:lstStyle/>
          <a:p>
            <a:r>
              <a:rPr lang="en-GB" sz="1800" dirty="0"/>
              <a:t>Having the correct skills may be an issue. If you are unable to do what you’re trying to carry out that may be a problem. When doing a project you must have at least a little technical knowledge about the project</a:t>
            </a:r>
          </a:p>
          <a:p>
            <a:r>
              <a:rPr lang="en-GB" sz="1800" dirty="0"/>
              <a:t>Time needs to be  used efficiently whilst carrying out projects, so if it isn't manage well there could be issues with handing in your project and getting it done on </a:t>
            </a:r>
            <a:r>
              <a:rPr lang="en-GB" sz="1800" dirty="0" smtClean="0"/>
              <a:t>time</a:t>
            </a:r>
          </a:p>
          <a:p>
            <a:r>
              <a:rPr lang="en-GB" sz="1800" dirty="0" smtClean="0"/>
              <a:t>If your project hasn’t got enough Quality and Quantity this could be an issue, mostly because your project must contain information and should be presented well.</a:t>
            </a:r>
            <a:endParaRPr lang="en-GB" sz="1800" dirty="0"/>
          </a:p>
          <a:p>
            <a:endParaRPr lang="en-GB"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2564904"/>
            <a:ext cx="7408333" cy="3450696"/>
          </a:xfrm>
        </p:spPr>
        <p:txBody>
          <a:bodyPr>
            <a:noAutofit/>
          </a:bodyPr>
          <a:lstStyle/>
          <a:p>
            <a:pPr marL="0" indent="0">
              <a:buNone/>
            </a:pPr>
            <a:r>
              <a:rPr lang="en-GB" sz="2000" dirty="0" smtClean="0"/>
              <a:t>Before starting my project, I need to find out the problems.</a:t>
            </a:r>
          </a:p>
          <a:p>
            <a:pPr marL="0" indent="0">
              <a:buNone/>
            </a:pPr>
            <a:r>
              <a:rPr lang="en-GB" sz="2000" dirty="0" smtClean="0"/>
              <a:t>Do people still watch Wrestling?</a:t>
            </a:r>
          </a:p>
          <a:p>
            <a:pPr marL="0" indent="0">
              <a:buNone/>
            </a:pPr>
            <a:r>
              <a:rPr lang="en-GB" sz="2000" dirty="0" smtClean="0"/>
              <a:t>Is anyone still interested in the WWE?</a:t>
            </a:r>
          </a:p>
          <a:p>
            <a:pPr marL="0" indent="0">
              <a:buNone/>
            </a:pPr>
            <a:r>
              <a:rPr lang="en-GB" sz="2000" dirty="0" smtClean="0"/>
              <a:t>I will be creating a video to advertise and persuade my viewers to go back to watching WWE how they probably used to watch it when they were younger. </a:t>
            </a:r>
          </a:p>
          <a:p>
            <a:pPr marL="0" indent="0">
              <a:buNone/>
            </a:pPr>
            <a:r>
              <a:rPr lang="en-GB" sz="2000" dirty="0" smtClean="0"/>
              <a:t>When creating my video I will have to focus on what type of audience I am aiming it out to. I have decided to aim it out to teenagers and adults because they have a better idea about what goes on in wrestling because they most likely would’ve watched it when they were younger.</a:t>
            </a:r>
            <a:endParaRPr lang="en-GB" sz="2000" dirty="0"/>
          </a:p>
        </p:txBody>
      </p:sp>
      <p:sp>
        <p:nvSpPr>
          <p:cNvPr id="3" name="Title 2"/>
          <p:cNvSpPr>
            <a:spLocks noGrp="1"/>
          </p:cNvSpPr>
          <p:nvPr>
            <p:ph type="title"/>
          </p:nvPr>
        </p:nvSpPr>
        <p:spPr/>
        <p:txBody>
          <a:bodyPr/>
          <a:lstStyle/>
          <a:p>
            <a:r>
              <a:rPr lang="en-GB" dirty="0" smtClean="0"/>
              <a:t>Identifying</a:t>
            </a:r>
            <a:endParaRPr lang="en-GB" dirty="0"/>
          </a:p>
        </p:txBody>
      </p:sp>
    </p:spTree>
    <p:extLst>
      <p:ext uri="{BB962C8B-B14F-4D97-AF65-F5344CB8AC3E}">
        <p14:creationId xmlns:p14="http://schemas.microsoft.com/office/powerpoint/2010/main" val="40025514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dirty="0"/>
              <a:t>In order to start planning your project, you must analyse it. I will be making a video based on my favourite wrestlers, I will have to plan it out using a storyboard and collect different images and videos in order to carry out this project. I will be selecting what software to use that will be best for making my video, and working out how long the project will take. I will also decide what type of audience my video will be made for.</a:t>
            </a:r>
          </a:p>
          <a:p>
            <a:endParaRPr lang="en-GB" dirty="0"/>
          </a:p>
        </p:txBody>
      </p:sp>
      <p:sp>
        <p:nvSpPr>
          <p:cNvPr id="3" name="Title 2"/>
          <p:cNvSpPr>
            <a:spLocks noGrp="1"/>
          </p:cNvSpPr>
          <p:nvPr>
            <p:ph type="title"/>
          </p:nvPr>
        </p:nvSpPr>
        <p:spPr/>
        <p:txBody>
          <a:bodyPr/>
          <a:lstStyle/>
          <a:p>
            <a:r>
              <a:rPr lang="en-GB" dirty="0" smtClean="0"/>
              <a:t>Analysing</a:t>
            </a:r>
            <a:endParaRPr lang="en-GB" dirty="0"/>
          </a:p>
        </p:txBody>
      </p:sp>
    </p:spTree>
    <p:extLst>
      <p:ext uri="{BB962C8B-B14F-4D97-AF65-F5344CB8AC3E}">
        <p14:creationId xmlns:p14="http://schemas.microsoft.com/office/powerpoint/2010/main" val="2400665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smtClean="0"/>
              <a:t>Before designing the project, I must plan it out. As I am doing my project on a video, I must decide what my project is going to based on and start to get the right information, pictures and videos I will need. I will then start to collect images and videos so I can be able to put them into my video and edit them. I will also think about who I am aiming my video to, in order to make my video good enough, I will decide who it will be aimed out to (teenagers, children or adults).</a:t>
            </a:r>
          </a:p>
        </p:txBody>
      </p:sp>
      <p:sp>
        <p:nvSpPr>
          <p:cNvPr id="2" name="Title 1"/>
          <p:cNvSpPr>
            <a:spLocks noGrp="1"/>
          </p:cNvSpPr>
          <p:nvPr>
            <p:ph type="title"/>
          </p:nvPr>
        </p:nvSpPr>
        <p:spPr/>
        <p:txBody>
          <a:bodyPr/>
          <a:lstStyle/>
          <a:p>
            <a:r>
              <a:rPr lang="en-GB" dirty="0" smtClean="0"/>
              <a:t>Project planning</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smtClean="0"/>
              <a:t>When designing my video I will be using </a:t>
            </a:r>
            <a:r>
              <a:rPr lang="en-GB" dirty="0"/>
              <a:t>a story board. Whilst </a:t>
            </a:r>
            <a:r>
              <a:rPr lang="en-GB" dirty="0" smtClean="0"/>
              <a:t>creating my </a:t>
            </a:r>
            <a:r>
              <a:rPr lang="en-GB" dirty="0"/>
              <a:t>story board I will show the </a:t>
            </a:r>
            <a:r>
              <a:rPr lang="en-GB" dirty="0" smtClean="0"/>
              <a:t>main stages </a:t>
            </a:r>
            <a:r>
              <a:rPr lang="en-GB" dirty="0"/>
              <a:t>of my </a:t>
            </a:r>
            <a:r>
              <a:rPr lang="en-GB" dirty="0" smtClean="0"/>
              <a:t>video, how it would look like, what I’m going to include and how it is going to be edited. I will describe </a:t>
            </a:r>
            <a:r>
              <a:rPr lang="en-GB" dirty="0"/>
              <a:t>what will be happening in some of the </a:t>
            </a:r>
            <a:r>
              <a:rPr lang="en-GB" dirty="0" smtClean="0"/>
              <a:t>frames by writing underneath what’s going on each frame.</a:t>
            </a:r>
            <a:endParaRPr lang="en-GB" dirty="0"/>
          </a:p>
          <a:p>
            <a:pPr marL="0" indent="0">
              <a:buNone/>
            </a:pPr>
            <a:endParaRPr lang="en-GB" dirty="0"/>
          </a:p>
        </p:txBody>
      </p:sp>
      <p:sp>
        <p:nvSpPr>
          <p:cNvPr id="2" name="Title 1"/>
          <p:cNvSpPr>
            <a:spLocks noGrp="1"/>
          </p:cNvSpPr>
          <p:nvPr>
            <p:ph type="title"/>
          </p:nvPr>
        </p:nvSpPr>
        <p:spPr/>
        <p:txBody>
          <a:bodyPr/>
          <a:lstStyle/>
          <a:p>
            <a:r>
              <a:rPr lang="en-GB" dirty="0" smtClean="0"/>
              <a:t>Designing</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GB" dirty="0" smtClean="0"/>
              <a:t>When creating my video, I will be using a software called ‘Windows live Movie Maker’. This software will help me to create and edit my video. I will be editing clips and adding images and sounds to my video using effects and transitions to make it look good. Now that I know what I will use and what I am going to do, I can actually start my project by using collected images and videos and start to edit them, (from time to time I will be referring back to my story board design) creating a well produced video. </a:t>
            </a:r>
            <a:endParaRPr lang="en-GB" dirty="0"/>
          </a:p>
        </p:txBody>
      </p:sp>
      <p:sp>
        <p:nvSpPr>
          <p:cNvPr id="2" name="Title 1"/>
          <p:cNvSpPr>
            <a:spLocks noGrp="1"/>
          </p:cNvSpPr>
          <p:nvPr>
            <p:ph type="title"/>
          </p:nvPr>
        </p:nvSpPr>
        <p:spPr/>
        <p:txBody>
          <a:bodyPr/>
          <a:lstStyle/>
          <a:p>
            <a:r>
              <a:rPr lang="en-GB" dirty="0" smtClean="0"/>
              <a:t>Project implementation </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dirty="0" smtClean="0"/>
              <a:t>By testing it I will preview the video and see if everything is working  and that there is no problem with my video (for example if the sound is working correctly). If everything is fine, I will go on to evaluate it, but if not I will need to go back and edit the problems and improve my video.</a:t>
            </a:r>
            <a:endParaRPr lang="en-GB" dirty="0"/>
          </a:p>
        </p:txBody>
      </p:sp>
      <p:sp>
        <p:nvSpPr>
          <p:cNvPr id="3" name="Title 2"/>
          <p:cNvSpPr>
            <a:spLocks noGrp="1"/>
          </p:cNvSpPr>
          <p:nvPr>
            <p:ph type="title"/>
          </p:nvPr>
        </p:nvSpPr>
        <p:spPr/>
        <p:txBody>
          <a:bodyPr/>
          <a:lstStyle/>
          <a:p>
            <a:r>
              <a:rPr lang="en-GB" dirty="0" smtClean="0"/>
              <a:t>Testing</a:t>
            </a:r>
            <a:endParaRPr lang="en-GB" dirty="0"/>
          </a:p>
        </p:txBody>
      </p:sp>
    </p:spTree>
    <p:extLst>
      <p:ext uri="{BB962C8B-B14F-4D97-AF65-F5344CB8AC3E}">
        <p14:creationId xmlns:p14="http://schemas.microsoft.com/office/powerpoint/2010/main" val="1499598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dirty="0" smtClean="0"/>
              <a:t>In order to evaluate my work, I will ask people in my class for feedback, and if the feedback is good then I will know that I have done a good job. If I don’t receive any good feedback then I will  know what is wrong with my project and so I will go back and edit it to improve it.</a:t>
            </a:r>
            <a:endParaRPr lang="en-GB" dirty="0"/>
          </a:p>
        </p:txBody>
      </p:sp>
      <p:sp>
        <p:nvSpPr>
          <p:cNvPr id="3" name="Title 2"/>
          <p:cNvSpPr>
            <a:spLocks noGrp="1"/>
          </p:cNvSpPr>
          <p:nvPr>
            <p:ph type="title"/>
          </p:nvPr>
        </p:nvSpPr>
        <p:spPr/>
        <p:txBody>
          <a:bodyPr/>
          <a:lstStyle/>
          <a:p>
            <a:r>
              <a:rPr lang="en-GB" dirty="0" smtClean="0"/>
              <a:t>Evaluate</a:t>
            </a:r>
            <a:endParaRPr lang="en-GB" dirty="0"/>
          </a:p>
        </p:txBody>
      </p:sp>
    </p:spTree>
    <p:extLst>
      <p:ext uri="{BB962C8B-B14F-4D97-AF65-F5344CB8AC3E}">
        <p14:creationId xmlns:p14="http://schemas.microsoft.com/office/powerpoint/2010/main" val="725001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64903"/>
            <a:ext cx="7408333" cy="3561259"/>
          </a:xfrm>
        </p:spPr>
        <p:txBody>
          <a:bodyPr>
            <a:normAutofit fontScale="70000" lnSpcReduction="20000"/>
          </a:bodyPr>
          <a:lstStyle/>
          <a:p>
            <a:pPr lvl="0"/>
            <a:r>
              <a:rPr lang="en-GB" dirty="0" smtClean="0"/>
              <a:t>Laptop/PC – This will be the main thing I need in order to actually carry out my project. I need a laptop or PC to gather the thing I need, access the right software and carry out my project.</a:t>
            </a:r>
            <a:endParaRPr lang="en-GB" dirty="0"/>
          </a:p>
          <a:p>
            <a:pPr lvl="0"/>
            <a:r>
              <a:rPr lang="en-GB" dirty="0" smtClean="0"/>
              <a:t>Tablets – When it comes to testing, making sure that my video is available on a tablet can be a useful thing, because if I would want viewers to see my video, a tablet can be handy because it is portable.</a:t>
            </a:r>
            <a:endParaRPr lang="en-GB" dirty="0"/>
          </a:p>
          <a:p>
            <a:pPr lvl="0"/>
            <a:r>
              <a:rPr lang="en-GB" dirty="0" smtClean="0"/>
              <a:t>Books – If there is information I need to carry out this project, books are very useful</a:t>
            </a:r>
            <a:endParaRPr lang="en-GB" dirty="0"/>
          </a:p>
          <a:p>
            <a:pPr lvl="0"/>
            <a:r>
              <a:rPr lang="en-GB" dirty="0" smtClean="0"/>
              <a:t>Internet – The internet will be the main tool I will need to carry out my project. By using the internet I can be able to gather information, video clips and pictures.</a:t>
            </a:r>
          </a:p>
          <a:p>
            <a:pPr lvl="0"/>
            <a:r>
              <a:rPr lang="en-GB" dirty="0" smtClean="0"/>
              <a:t>Human resources – If anybody has useful information they would want me to include in my project, and if it is something that I do not already know then I can add it into my video, research that information, expand it and add it into my video.</a:t>
            </a:r>
            <a:endParaRPr lang="en-GB" dirty="0"/>
          </a:p>
          <a:p>
            <a:endParaRPr lang="en-GB" dirty="0"/>
          </a:p>
        </p:txBody>
      </p:sp>
      <p:sp>
        <p:nvSpPr>
          <p:cNvPr id="3" name="Title 2"/>
          <p:cNvSpPr>
            <a:spLocks noGrp="1"/>
          </p:cNvSpPr>
          <p:nvPr>
            <p:ph type="title"/>
          </p:nvPr>
        </p:nvSpPr>
        <p:spPr/>
        <p:txBody>
          <a:bodyPr>
            <a:normAutofit fontScale="90000"/>
          </a:bodyPr>
          <a:lstStyle/>
          <a:p>
            <a:r>
              <a:rPr lang="en-GB" dirty="0" smtClean="0"/>
              <a:t>Tools that will help a project manager</a:t>
            </a:r>
            <a:endParaRPr lang="en-GB" dirty="0"/>
          </a:p>
        </p:txBody>
      </p:sp>
    </p:spTree>
    <p:extLst>
      <p:ext uri="{BB962C8B-B14F-4D97-AF65-F5344CB8AC3E}">
        <p14:creationId xmlns:p14="http://schemas.microsoft.com/office/powerpoint/2010/main" val="19882012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372</TotalTime>
  <Words>1323</Words>
  <Application>Microsoft Office PowerPoint</Application>
  <PresentationFormat>On-screen Show (4:3)</PresentationFormat>
  <Paragraphs>48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Waveform</vt:lpstr>
      <vt:lpstr>Typical phases of a Project lifecycle </vt:lpstr>
      <vt:lpstr>Identifying</vt:lpstr>
      <vt:lpstr>Analysing</vt:lpstr>
      <vt:lpstr>Project planning</vt:lpstr>
      <vt:lpstr>Designing</vt:lpstr>
      <vt:lpstr>Project implementation </vt:lpstr>
      <vt:lpstr>Testing</vt:lpstr>
      <vt:lpstr>Evaluate</vt:lpstr>
      <vt:lpstr>Tools that will help a project manager</vt:lpstr>
      <vt:lpstr>Software to help a project manager</vt:lpstr>
      <vt:lpstr>Methodologies</vt:lpstr>
      <vt:lpstr>Issues that affect project management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Typical phases of a Project lifecycle</dc:title>
  <dc:creator>philips</dc:creator>
  <cp:lastModifiedBy>Nzita-Mak, Gladys</cp:lastModifiedBy>
  <cp:revision>56</cp:revision>
  <cp:lastPrinted>2013-10-18T10:19:13Z</cp:lastPrinted>
  <dcterms:created xsi:type="dcterms:W3CDTF">2013-10-11T07:23:40Z</dcterms:created>
  <dcterms:modified xsi:type="dcterms:W3CDTF">2014-01-24T11:31:46Z</dcterms:modified>
</cp:coreProperties>
</file>