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360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8C13B7-A84D-4A35-8181-C2C18B357044}" type="datetimeFigureOut">
              <a:rPr lang="en-GB" smtClean="0"/>
              <a:t>26/03/2014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78ED7C-5E65-4F47-AE24-F7CBFDC051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35306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78ED7C-5E65-4F47-AE24-F7CBFDC051A8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2647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91491-DB19-4C63-BD5F-C93510593610}" type="datetimeFigureOut">
              <a:rPr lang="en-GB" smtClean="0"/>
              <a:pPr/>
              <a:t>26/03/2014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E58C8-B18E-47C0-8E82-2D8BBED59C7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06084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91491-DB19-4C63-BD5F-C93510593610}" type="datetimeFigureOut">
              <a:rPr lang="en-GB" smtClean="0"/>
              <a:pPr/>
              <a:t>26/03/2014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E58C8-B18E-47C0-8E82-2D8BBED59C7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1615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91491-DB19-4C63-BD5F-C93510593610}" type="datetimeFigureOut">
              <a:rPr lang="en-GB" smtClean="0"/>
              <a:pPr/>
              <a:t>26/03/2014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E58C8-B18E-47C0-8E82-2D8BBED59C7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07953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91491-DB19-4C63-BD5F-C93510593610}" type="datetimeFigureOut">
              <a:rPr lang="en-GB" smtClean="0"/>
              <a:pPr/>
              <a:t>26/03/2014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E58C8-B18E-47C0-8E82-2D8BBED59C7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09837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91491-DB19-4C63-BD5F-C93510593610}" type="datetimeFigureOut">
              <a:rPr lang="en-GB" smtClean="0"/>
              <a:pPr/>
              <a:t>26/03/2014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E58C8-B18E-47C0-8E82-2D8BBED59C7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62014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91491-DB19-4C63-BD5F-C93510593610}" type="datetimeFigureOut">
              <a:rPr lang="en-GB" smtClean="0"/>
              <a:pPr/>
              <a:t>26/03/2014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E58C8-B18E-47C0-8E82-2D8BBED59C7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32642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91491-DB19-4C63-BD5F-C93510593610}" type="datetimeFigureOut">
              <a:rPr lang="en-GB" smtClean="0"/>
              <a:pPr/>
              <a:t>26/03/2014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E58C8-B18E-47C0-8E82-2D8BBED59C7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74835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91491-DB19-4C63-BD5F-C93510593610}" type="datetimeFigureOut">
              <a:rPr lang="en-GB" smtClean="0"/>
              <a:pPr/>
              <a:t>26/03/2014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E58C8-B18E-47C0-8E82-2D8BBED59C7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36059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91491-DB19-4C63-BD5F-C93510593610}" type="datetimeFigureOut">
              <a:rPr lang="en-GB" smtClean="0"/>
              <a:pPr/>
              <a:t>26/03/2014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E58C8-B18E-47C0-8E82-2D8BBED59C7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4735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91491-DB19-4C63-BD5F-C93510593610}" type="datetimeFigureOut">
              <a:rPr lang="en-GB" smtClean="0"/>
              <a:pPr/>
              <a:t>26/03/2014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E58C8-B18E-47C0-8E82-2D8BBED59C7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01481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91491-DB19-4C63-BD5F-C93510593610}" type="datetimeFigureOut">
              <a:rPr lang="en-GB" smtClean="0"/>
              <a:pPr/>
              <a:t>26/03/2014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E58C8-B18E-47C0-8E82-2D8BBED59C7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94957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491491-DB19-4C63-BD5F-C93510593610}" type="datetimeFigureOut">
              <a:rPr lang="en-GB" smtClean="0"/>
              <a:pPr/>
              <a:t>26/03/2014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AE58C8-B18E-47C0-8E82-2D8BBED59C7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0719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1981375" y="3759153"/>
            <a:ext cx="1027958" cy="997761"/>
            <a:chOff x="4805464" y="1524737"/>
            <a:chExt cx="1006804" cy="903128"/>
          </a:xfrm>
        </p:grpSpPr>
        <p:pic>
          <p:nvPicPr>
            <p:cNvPr id="40" name="Picture 4" descr="http://www.how-to-draw-funny-cartoons.com/image-files/cartoon-spaceship-3.jpg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 bwMode="auto">
            <a:xfrm>
              <a:off x="4805464" y="1524737"/>
              <a:ext cx="1006804" cy="90312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1" name="TextBox 40"/>
            <p:cNvSpPr txBox="1"/>
            <p:nvPr/>
          </p:nvSpPr>
          <p:spPr>
            <a:xfrm>
              <a:off x="5096222" y="1627017"/>
              <a:ext cx="57606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dirty="0" smtClean="0"/>
                <a:t>4+2</a:t>
              </a:r>
              <a:endParaRPr lang="en-GB" sz="1200" dirty="0"/>
            </a:p>
          </p:txBody>
        </p:sp>
      </p:grpSp>
      <p:sp>
        <p:nvSpPr>
          <p:cNvPr id="48" name="TextBox 47"/>
          <p:cNvSpPr txBox="1"/>
          <p:nvPr/>
        </p:nvSpPr>
        <p:spPr>
          <a:xfrm>
            <a:off x="1430812" y="4126718"/>
            <a:ext cx="5505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- - -</a:t>
            </a:r>
            <a:endParaRPr lang="en-GB" b="1" dirty="0"/>
          </a:p>
        </p:txBody>
      </p:sp>
      <p:grpSp>
        <p:nvGrpSpPr>
          <p:cNvPr id="3" name="Group 2"/>
          <p:cNvGrpSpPr/>
          <p:nvPr/>
        </p:nvGrpSpPr>
        <p:grpSpPr>
          <a:xfrm>
            <a:off x="265579" y="1196750"/>
            <a:ext cx="8433773" cy="4464498"/>
            <a:chOff x="265579" y="1196750"/>
            <a:chExt cx="8433773" cy="4464498"/>
          </a:xfrm>
        </p:grpSpPr>
        <p:sp>
          <p:nvSpPr>
            <p:cNvPr id="10" name="Rectangle 9"/>
            <p:cNvSpPr/>
            <p:nvPr/>
          </p:nvSpPr>
          <p:spPr>
            <a:xfrm>
              <a:off x="339340" y="1196752"/>
              <a:ext cx="2728398" cy="1584176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400" b="1" dirty="0">
                <a:solidFill>
                  <a:schemeClr val="tx1"/>
                </a:solidFill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39340" y="2780928"/>
              <a:ext cx="2728398" cy="57606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200" b="1" dirty="0" smtClean="0">
                  <a:solidFill>
                    <a:schemeClr val="tx1"/>
                  </a:solidFill>
                </a:rPr>
                <a:t>Here is a simple spaceship, and in the window you are to type in your answers to allow you to shoot your enemies</a:t>
              </a:r>
              <a:endParaRPr lang="en-GB" sz="1200" b="1" dirty="0">
                <a:solidFill>
                  <a:schemeClr val="tx1"/>
                </a:solidFill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3147652" y="1196752"/>
              <a:ext cx="2728398" cy="1584176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400" b="1" dirty="0">
                <a:solidFill>
                  <a:schemeClr val="tx1"/>
                </a:solidFill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3147652" y="2780928"/>
              <a:ext cx="2728398" cy="57606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200" b="1" dirty="0" smtClean="0">
                  <a:solidFill>
                    <a:schemeClr val="tx1"/>
                  </a:solidFill>
                </a:rPr>
                <a:t>When the enemy comes forward, in order to shoot you are to enter the answer into your spaceship</a:t>
              </a:r>
              <a:endParaRPr lang="en-GB" sz="1200" b="1" dirty="0">
                <a:solidFill>
                  <a:schemeClr val="tx1"/>
                </a:solidFill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5963870" y="1196752"/>
              <a:ext cx="2728398" cy="1584176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400" b="1" dirty="0">
                <a:solidFill>
                  <a:schemeClr val="tx1"/>
                </a:solidFill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5963870" y="2780928"/>
              <a:ext cx="2728398" cy="57606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200" b="1" dirty="0" smtClean="0">
                  <a:solidFill>
                    <a:schemeClr val="tx1"/>
                  </a:solidFill>
                </a:rPr>
                <a:t>When you type in the correct answer (e.g. 6) the spaceship allows you to shoot </a:t>
              </a:r>
              <a:endParaRPr lang="en-GB" sz="1200" b="1" dirty="0">
                <a:solidFill>
                  <a:schemeClr val="tx1"/>
                </a:solidFill>
              </a:endParaRP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339340" y="3422586"/>
              <a:ext cx="2728398" cy="1584176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400" b="1" dirty="0">
                <a:solidFill>
                  <a:schemeClr val="tx1"/>
                </a:solidFill>
              </a:endParaRP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339340" y="4998186"/>
              <a:ext cx="2728398" cy="66306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200" b="1" dirty="0" smtClean="0">
                  <a:solidFill>
                    <a:schemeClr val="tx1"/>
                  </a:solidFill>
                </a:rPr>
                <a:t>Once you have shot your enemy will blow up/die and your score will increase</a:t>
              </a:r>
              <a:endParaRPr lang="en-GB" sz="1200" b="1" dirty="0">
                <a:solidFill>
                  <a:schemeClr val="tx1"/>
                </a:solidFill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3147652" y="3414010"/>
              <a:ext cx="2728398" cy="1584176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400" b="1" dirty="0">
                <a:solidFill>
                  <a:schemeClr val="tx1"/>
                </a:solidFill>
              </a:endParaRP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3147652" y="4998186"/>
              <a:ext cx="2728398" cy="66306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200" b="1" dirty="0" smtClean="0">
                  <a:solidFill>
                    <a:schemeClr val="tx1"/>
                  </a:solidFill>
                </a:rPr>
                <a:t>However, if you type in the wrong answer or waste time, the enemy will get closer and closer to you </a:t>
              </a:r>
              <a:endParaRPr lang="en-GB" sz="1200" b="1" dirty="0">
                <a:solidFill>
                  <a:schemeClr val="tx1"/>
                </a:solidFill>
              </a:endParaRP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5970954" y="3429000"/>
              <a:ext cx="2728398" cy="1584176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400" b="1" dirty="0" smtClean="0">
                  <a:solidFill>
                    <a:schemeClr val="tx1"/>
                  </a:solidFill>
                </a:rPr>
                <a:t> </a:t>
              </a:r>
              <a:endParaRPr lang="en-GB" sz="2400" b="1" dirty="0">
                <a:solidFill>
                  <a:schemeClr val="tx1"/>
                </a:solidFill>
              </a:endParaRPr>
            </a:p>
          </p:txBody>
        </p:sp>
        <p:sp>
          <p:nvSpPr>
            <p:cNvPr id="21" name="Rectangle 20"/>
            <p:cNvSpPr/>
            <p:nvPr/>
          </p:nvSpPr>
          <p:spPr>
            <a:xfrm>
              <a:off x="5970954" y="5013176"/>
              <a:ext cx="2728398" cy="64807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050" b="1" dirty="0" smtClean="0">
                  <a:solidFill>
                    <a:schemeClr val="tx1"/>
                  </a:solidFill>
                </a:rPr>
                <a:t>If the enemy is close to you and manages to touch you, you will blow up and a life will be taken away and also lose points, and so a new enemy will appear </a:t>
              </a:r>
              <a:endParaRPr lang="en-GB" sz="1050" b="1" dirty="0">
                <a:solidFill>
                  <a:schemeClr val="tx1"/>
                </a:solidFill>
              </a:endParaRPr>
            </a:p>
          </p:txBody>
        </p:sp>
        <p:pic>
          <p:nvPicPr>
            <p:cNvPr id="26" name="Picture 8" descr="http://etc-mysitemyway.s3.amazonaws.com/icons/legacy-previews/icons-256/magic-marker-icons-business/115116-magic-marker-icon-business-spaceship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949815">
              <a:off x="1017090" y="1439743"/>
              <a:ext cx="1372897" cy="137289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7" name="Picture 8" descr="http://etc-mysitemyway.s3.amazonaws.com/icons/legacy-previews/icons-256/magic-marker-icons-business/115116-magic-marker-icon-business-spaceship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949815">
              <a:off x="3154401" y="1678715"/>
              <a:ext cx="894951" cy="89495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31" name="Group 30"/>
            <p:cNvGrpSpPr/>
            <p:nvPr/>
          </p:nvGrpSpPr>
          <p:grpSpPr>
            <a:xfrm>
              <a:off x="4805464" y="1524737"/>
              <a:ext cx="1006804" cy="903128"/>
              <a:chOff x="4805464" y="1524737"/>
              <a:chExt cx="1006804" cy="903128"/>
            </a:xfrm>
          </p:grpSpPr>
          <p:pic>
            <p:nvPicPr>
              <p:cNvPr id="24" name="Picture 4" descr="http://www.how-to-draw-funny-cartoons.com/image-files/cartoon-spaceship-3.jpg"/>
              <p:cNvPicPr>
                <a:picLocks noChangeAspect="1" noChangeArrowheads="1"/>
              </p:cNvPicPr>
              <p:nvPr/>
            </p:nvPicPr>
            <p:blipFill rotWithShape="1"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/>
            </p:blipFill>
            <p:spPr bwMode="auto">
              <a:xfrm>
                <a:off x="4805464" y="1524737"/>
                <a:ext cx="1006804" cy="90312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28" name="TextBox 27"/>
              <p:cNvSpPr txBox="1"/>
              <p:nvPr/>
            </p:nvSpPr>
            <p:spPr>
              <a:xfrm>
                <a:off x="5096222" y="1627017"/>
                <a:ext cx="576064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200" dirty="0" smtClean="0"/>
                  <a:t>4+2</a:t>
                </a:r>
                <a:endParaRPr lang="en-GB" sz="1200" dirty="0"/>
              </a:p>
            </p:txBody>
          </p:sp>
        </p:grpSp>
        <p:pic>
          <p:nvPicPr>
            <p:cNvPr id="30" name="Picture 4" descr="http://www.how-to-draw-funny-cartoons.com/image-files/cartoon-spaceship-3.jpg"/>
            <p:cNvPicPr>
              <a:picLocks noChangeAspect="1" noChangeArrowheads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 bwMode="auto">
            <a:xfrm>
              <a:off x="4219695" y="3806470"/>
              <a:ext cx="1006804" cy="90312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33" name="Group 32"/>
            <p:cNvGrpSpPr/>
            <p:nvPr/>
          </p:nvGrpSpPr>
          <p:grpSpPr>
            <a:xfrm>
              <a:off x="7524328" y="1567142"/>
              <a:ext cx="1027958" cy="997761"/>
              <a:chOff x="4805464" y="1524737"/>
              <a:chExt cx="1006804" cy="903128"/>
            </a:xfrm>
          </p:grpSpPr>
          <p:pic>
            <p:nvPicPr>
              <p:cNvPr id="34" name="Picture 4" descr="http://www.how-to-draw-funny-cartoons.com/image-files/cartoon-spaceship-3.jpg"/>
              <p:cNvPicPr>
                <a:picLocks noChangeAspect="1" noChangeArrowheads="1"/>
              </p:cNvPicPr>
              <p:nvPr/>
            </p:nvPicPr>
            <p:blipFill rotWithShape="1"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/>
            </p:blipFill>
            <p:spPr bwMode="auto">
              <a:xfrm>
                <a:off x="4805464" y="1524737"/>
                <a:ext cx="1006804" cy="90312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35" name="TextBox 34"/>
              <p:cNvSpPr txBox="1"/>
              <p:nvPr/>
            </p:nvSpPr>
            <p:spPr>
              <a:xfrm>
                <a:off x="5096222" y="1627017"/>
                <a:ext cx="576064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200" dirty="0" smtClean="0"/>
                  <a:t>4+2</a:t>
                </a:r>
                <a:endParaRPr lang="en-GB" sz="1200" dirty="0"/>
              </a:p>
            </p:txBody>
          </p:sp>
        </p:grpSp>
        <p:grpSp>
          <p:nvGrpSpPr>
            <p:cNvPr id="44" name="Group 43"/>
            <p:cNvGrpSpPr/>
            <p:nvPr/>
          </p:nvGrpSpPr>
          <p:grpSpPr>
            <a:xfrm>
              <a:off x="5850074" y="1470448"/>
              <a:ext cx="1437959" cy="1437959"/>
              <a:chOff x="5850074" y="1470448"/>
              <a:chExt cx="1437959" cy="1437959"/>
            </a:xfrm>
          </p:grpSpPr>
          <p:pic>
            <p:nvPicPr>
              <p:cNvPr id="36" name="Picture 8" descr="http://etc-mysitemyway.s3.amazonaws.com/icons/legacy-previews/icons-256/magic-marker-icons-business/115116-magic-marker-icon-business-spaceship.png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1949815">
                <a:off x="5850074" y="1470448"/>
                <a:ext cx="1437959" cy="143795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37" name="TextBox 36"/>
              <p:cNvSpPr txBox="1"/>
              <p:nvPr/>
            </p:nvSpPr>
            <p:spPr>
              <a:xfrm>
                <a:off x="6645199" y="1915194"/>
                <a:ext cx="365969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 smtClean="0"/>
                  <a:t>6</a:t>
                </a:r>
                <a:endParaRPr lang="en-GB" sz="1400" dirty="0"/>
              </a:p>
            </p:txBody>
          </p:sp>
        </p:grpSp>
        <p:grpSp>
          <p:nvGrpSpPr>
            <p:cNvPr id="45" name="Group 44"/>
            <p:cNvGrpSpPr/>
            <p:nvPr/>
          </p:nvGrpSpPr>
          <p:grpSpPr>
            <a:xfrm>
              <a:off x="265579" y="3659400"/>
              <a:ext cx="1437959" cy="1437959"/>
              <a:chOff x="5850074" y="1470448"/>
              <a:chExt cx="1437959" cy="1437959"/>
            </a:xfrm>
          </p:grpSpPr>
          <p:pic>
            <p:nvPicPr>
              <p:cNvPr id="46" name="Picture 8" descr="http://etc-mysitemyway.s3.amazonaws.com/icons/legacy-previews/icons-256/magic-marker-icons-business/115116-magic-marker-icon-business-spaceship.png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1949815">
                <a:off x="5850074" y="1470448"/>
                <a:ext cx="1437959" cy="143795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47" name="TextBox 46"/>
              <p:cNvSpPr txBox="1"/>
              <p:nvPr/>
            </p:nvSpPr>
            <p:spPr>
              <a:xfrm>
                <a:off x="6645199" y="1915194"/>
                <a:ext cx="365969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 smtClean="0"/>
                  <a:t>6</a:t>
                </a:r>
                <a:endParaRPr lang="en-GB" sz="1400" dirty="0"/>
              </a:p>
            </p:txBody>
          </p:sp>
        </p:grpSp>
        <p:sp>
          <p:nvSpPr>
            <p:cNvPr id="49" name="Explosion 1 48"/>
            <p:cNvSpPr/>
            <p:nvPr/>
          </p:nvSpPr>
          <p:spPr>
            <a:xfrm>
              <a:off x="2186444" y="3933998"/>
              <a:ext cx="617819" cy="648072"/>
            </a:xfrm>
            <a:prstGeom prst="irregularSeal1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grpSp>
          <p:nvGrpSpPr>
            <p:cNvPr id="55" name="Group 54"/>
            <p:cNvGrpSpPr/>
            <p:nvPr/>
          </p:nvGrpSpPr>
          <p:grpSpPr>
            <a:xfrm>
              <a:off x="3163723" y="1236518"/>
              <a:ext cx="750363" cy="186686"/>
              <a:chOff x="3204928" y="1313426"/>
              <a:chExt cx="750363" cy="186686"/>
            </a:xfrm>
          </p:grpSpPr>
          <p:sp>
            <p:nvSpPr>
              <p:cNvPr id="50" name="Heart 49"/>
              <p:cNvSpPr/>
              <p:nvPr/>
            </p:nvSpPr>
            <p:spPr>
              <a:xfrm>
                <a:off x="3204928" y="1313426"/>
                <a:ext cx="254012" cy="180020"/>
              </a:xfrm>
              <a:prstGeom prst="heart">
                <a:avLst/>
              </a:prstGeom>
              <a:solidFill>
                <a:srgbClr val="006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1" name="Heart 50"/>
              <p:cNvSpPr/>
              <p:nvPr/>
            </p:nvSpPr>
            <p:spPr>
              <a:xfrm>
                <a:off x="3443739" y="1320092"/>
                <a:ext cx="254012" cy="180020"/>
              </a:xfrm>
              <a:prstGeom prst="heart">
                <a:avLst/>
              </a:prstGeom>
              <a:solidFill>
                <a:srgbClr val="006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2" name="Heart 51"/>
              <p:cNvSpPr/>
              <p:nvPr/>
            </p:nvSpPr>
            <p:spPr>
              <a:xfrm>
                <a:off x="3701279" y="1320092"/>
                <a:ext cx="254012" cy="180020"/>
              </a:xfrm>
              <a:prstGeom prst="heart">
                <a:avLst/>
              </a:prstGeom>
              <a:solidFill>
                <a:srgbClr val="006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73" name="Group 72"/>
            <p:cNvGrpSpPr/>
            <p:nvPr/>
          </p:nvGrpSpPr>
          <p:grpSpPr>
            <a:xfrm>
              <a:off x="6064327" y="3487476"/>
              <a:ext cx="492823" cy="186686"/>
              <a:chOff x="6064327" y="3487476"/>
              <a:chExt cx="492823" cy="186686"/>
            </a:xfrm>
          </p:grpSpPr>
          <p:sp>
            <p:nvSpPr>
              <p:cNvPr id="57" name="Heart 56"/>
              <p:cNvSpPr/>
              <p:nvPr/>
            </p:nvSpPr>
            <p:spPr>
              <a:xfrm>
                <a:off x="6064327" y="3487476"/>
                <a:ext cx="254012" cy="180020"/>
              </a:xfrm>
              <a:prstGeom prst="heart">
                <a:avLst/>
              </a:prstGeom>
              <a:solidFill>
                <a:srgbClr val="006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8" name="Heart 57"/>
              <p:cNvSpPr/>
              <p:nvPr/>
            </p:nvSpPr>
            <p:spPr>
              <a:xfrm>
                <a:off x="6303138" y="3494142"/>
                <a:ext cx="254012" cy="180020"/>
              </a:xfrm>
              <a:prstGeom prst="heart">
                <a:avLst/>
              </a:prstGeom>
              <a:solidFill>
                <a:srgbClr val="006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60" name="Group 59"/>
            <p:cNvGrpSpPr/>
            <p:nvPr/>
          </p:nvGrpSpPr>
          <p:grpSpPr>
            <a:xfrm>
              <a:off x="380594" y="3449246"/>
              <a:ext cx="750363" cy="186686"/>
              <a:chOff x="3204928" y="1313426"/>
              <a:chExt cx="750363" cy="186686"/>
            </a:xfrm>
          </p:grpSpPr>
          <p:sp>
            <p:nvSpPr>
              <p:cNvPr id="61" name="Heart 60"/>
              <p:cNvSpPr/>
              <p:nvPr/>
            </p:nvSpPr>
            <p:spPr>
              <a:xfrm>
                <a:off x="3204928" y="1313426"/>
                <a:ext cx="254012" cy="180020"/>
              </a:xfrm>
              <a:prstGeom prst="heart">
                <a:avLst/>
              </a:prstGeom>
              <a:solidFill>
                <a:srgbClr val="006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62" name="Heart 61"/>
              <p:cNvSpPr/>
              <p:nvPr/>
            </p:nvSpPr>
            <p:spPr>
              <a:xfrm>
                <a:off x="3443739" y="1320092"/>
                <a:ext cx="254012" cy="180020"/>
              </a:xfrm>
              <a:prstGeom prst="heart">
                <a:avLst/>
              </a:prstGeom>
              <a:solidFill>
                <a:srgbClr val="006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63" name="Heart 62"/>
              <p:cNvSpPr/>
              <p:nvPr/>
            </p:nvSpPr>
            <p:spPr>
              <a:xfrm>
                <a:off x="3701279" y="1320092"/>
                <a:ext cx="254012" cy="180020"/>
              </a:xfrm>
              <a:prstGeom prst="heart">
                <a:avLst/>
              </a:prstGeom>
              <a:solidFill>
                <a:srgbClr val="006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65" name="Group 64"/>
            <p:cNvGrpSpPr/>
            <p:nvPr/>
          </p:nvGrpSpPr>
          <p:grpSpPr>
            <a:xfrm>
              <a:off x="3125183" y="3776136"/>
              <a:ext cx="1049788" cy="1107229"/>
              <a:chOff x="3125183" y="3776136"/>
              <a:chExt cx="1049788" cy="1107229"/>
            </a:xfrm>
          </p:grpSpPr>
          <p:pic>
            <p:nvPicPr>
              <p:cNvPr id="38" name="Picture 8" descr="http://etc-mysitemyway.s3.amazonaws.com/icons/legacy-previews/icons-256/magic-marker-icons-business/115116-magic-marker-icon-business-spaceship.png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1949815">
                <a:off x="3125183" y="3776136"/>
                <a:ext cx="1049788" cy="110722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64" name="TextBox 63"/>
              <p:cNvSpPr txBox="1"/>
              <p:nvPr/>
            </p:nvSpPr>
            <p:spPr>
              <a:xfrm>
                <a:off x="3656546" y="4073369"/>
                <a:ext cx="305609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 smtClean="0"/>
                  <a:t>8</a:t>
                </a:r>
                <a:endParaRPr lang="en-GB" sz="1600" dirty="0"/>
              </a:p>
            </p:txBody>
          </p:sp>
        </p:grpSp>
        <p:pic>
          <p:nvPicPr>
            <p:cNvPr id="66" name="Picture 4" descr="http://www.how-to-draw-funny-cartoons.com/image-files/cartoon-spaceship-3.jpg"/>
            <p:cNvPicPr>
              <a:picLocks noChangeAspect="1" noChangeArrowheads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 bwMode="auto">
            <a:xfrm>
              <a:off x="6930646" y="3872150"/>
              <a:ext cx="1006804" cy="90312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7" name="Picture 8" descr="http://etc-mysitemyway.s3.amazonaws.com/icons/legacy-previews/icons-256/magic-marker-icons-business/115116-magic-marker-icon-business-spaceship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949815">
              <a:off x="5837690" y="3736847"/>
              <a:ext cx="1372897" cy="137289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8" name="Explosion 1 67"/>
            <p:cNvSpPr/>
            <p:nvPr/>
          </p:nvSpPr>
          <p:spPr>
            <a:xfrm>
              <a:off x="6336289" y="4005714"/>
              <a:ext cx="617819" cy="648072"/>
            </a:xfrm>
            <a:prstGeom prst="irregularSeal1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grpSp>
          <p:nvGrpSpPr>
            <p:cNvPr id="69" name="Group 68"/>
            <p:cNvGrpSpPr/>
            <p:nvPr/>
          </p:nvGrpSpPr>
          <p:grpSpPr>
            <a:xfrm>
              <a:off x="5973010" y="1243184"/>
              <a:ext cx="750363" cy="186686"/>
              <a:chOff x="3204928" y="1313426"/>
              <a:chExt cx="750363" cy="186686"/>
            </a:xfrm>
          </p:grpSpPr>
          <p:sp>
            <p:nvSpPr>
              <p:cNvPr id="70" name="Heart 69"/>
              <p:cNvSpPr/>
              <p:nvPr/>
            </p:nvSpPr>
            <p:spPr>
              <a:xfrm>
                <a:off x="3204928" y="1313426"/>
                <a:ext cx="254012" cy="180020"/>
              </a:xfrm>
              <a:prstGeom prst="heart">
                <a:avLst/>
              </a:prstGeom>
              <a:solidFill>
                <a:srgbClr val="006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1" name="Heart 70"/>
              <p:cNvSpPr/>
              <p:nvPr/>
            </p:nvSpPr>
            <p:spPr>
              <a:xfrm>
                <a:off x="3443739" y="1320092"/>
                <a:ext cx="254012" cy="180020"/>
              </a:xfrm>
              <a:prstGeom prst="heart">
                <a:avLst/>
              </a:prstGeom>
              <a:solidFill>
                <a:srgbClr val="006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2" name="Heart 71"/>
              <p:cNvSpPr/>
              <p:nvPr/>
            </p:nvSpPr>
            <p:spPr>
              <a:xfrm>
                <a:off x="3701279" y="1320092"/>
                <a:ext cx="254012" cy="180020"/>
              </a:xfrm>
              <a:prstGeom prst="heart">
                <a:avLst/>
              </a:prstGeom>
              <a:solidFill>
                <a:srgbClr val="006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sp>
          <p:nvSpPr>
            <p:cNvPr id="74" name="TextBox 73"/>
            <p:cNvSpPr txBox="1"/>
            <p:nvPr/>
          </p:nvSpPr>
          <p:spPr>
            <a:xfrm>
              <a:off x="4219695" y="1196750"/>
              <a:ext cx="64951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/>
                <a:t>Lives</a:t>
              </a:r>
              <a:endParaRPr lang="en-GB" dirty="0"/>
            </a:p>
          </p:txBody>
        </p:sp>
        <p:cxnSp>
          <p:nvCxnSpPr>
            <p:cNvPr id="76" name="Straight Arrow Connector 75"/>
            <p:cNvCxnSpPr>
              <a:stCxn id="74" idx="1"/>
            </p:cNvCxnSpPr>
            <p:nvPr/>
          </p:nvCxnSpPr>
          <p:spPr>
            <a:xfrm flipH="1" flipV="1">
              <a:off x="4067944" y="1326528"/>
              <a:ext cx="151751" cy="548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9" name="TextBox 58"/>
            <p:cNvSpPr txBox="1"/>
            <p:nvPr/>
          </p:nvSpPr>
          <p:spPr>
            <a:xfrm>
              <a:off x="2555776" y="3429000"/>
              <a:ext cx="504056" cy="46935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050" b="1" dirty="0" smtClean="0"/>
                <a:t>Score</a:t>
              </a:r>
            </a:p>
            <a:p>
              <a:pPr algn="ctr"/>
              <a:r>
                <a:rPr lang="en-GB" sz="1400" dirty="0" smtClean="0"/>
                <a:t>10</a:t>
              </a:r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8172400" y="3429000"/>
              <a:ext cx="504056" cy="46935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050" b="1" dirty="0" smtClean="0"/>
                <a:t>Score</a:t>
              </a:r>
            </a:p>
            <a:p>
              <a:pPr algn="ctr"/>
              <a:r>
                <a:rPr lang="en-GB" sz="1400" dirty="0" smtClean="0"/>
                <a:t>5</a:t>
              </a:r>
            </a:p>
          </p:txBody>
        </p:sp>
        <p:sp>
          <p:nvSpPr>
            <p:cNvPr id="77" name="TextBox 76"/>
            <p:cNvSpPr txBox="1"/>
            <p:nvPr/>
          </p:nvSpPr>
          <p:spPr>
            <a:xfrm>
              <a:off x="5364088" y="1196752"/>
              <a:ext cx="504056" cy="46935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050" b="1" dirty="0" smtClean="0"/>
                <a:t>Score</a:t>
              </a:r>
            </a:p>
            <a:p>
              <a:pPr algn="ctr"/>
              <a:r>
                <a:rPr lang="en-GB" sz="1400" dirty="0" smtClean="0"/>
                <a:t>0</a:t>
              </a: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507600" y="332656"/>
            <a:ext cx="31524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Gladys Nzita-Mak - Storyboard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994758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Rectangle 58"/>
          <p:cNvSpPr/>
          <p:nvPr/>
        </p:nvSpPr>
        <p:spPr>
          <a:xfrm>
            <a:off x="194692" y="260648"/>
            <a:ext cx="8712968" cy="585329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/>
        </p:nvSpPr>
        <p:spPr>
          <a:xfrm>
            <a:off x="328468" y="1577437"/>
            <a:ext cx="2728398" cy="158417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 b="1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28468" y="3161613"/>
            <a:ext cx="2728398" cy="57606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 smtClean="0">
                <a:solidFill>
                  <a:schemeClr val="tx1"/>
                </a:solidFill>
              </a:rPr>
              <a:t>Here is a simple </a:t>
            </a:r>
            <a:r>
              <a:rPr lang="en-GB" sz="1200" b="1" dirty="0" smtClean="0">
                <a:solidFill>
                  <a:schemeClr val="tx1"/>
                </a:solidFill>
              </a:rPr>
              <a:t>spaceship, the player will control this ship</a:t>
            </a:r>
            <a:endParaRPr lang="en-GB" sz="1200" b="1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136780" y="1577437"/>
            <a:ext cx="2728398" cy="158417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 b="1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136780" y="3161613"/>
            <a:ext cx="2728398" cy="57606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 smtClean="0">
                <a:solidFill>
                  <a:schemeClr val="tx1"/>
                </a:solidFill>
              </a:rPr>
              <a:t>There will be one question (as shown in the ship), the player will use the ship and direct it to the correct answer</a:t>
            </a:r>
            <a:endParaRPr lang="en-GB" sz="1200" b="1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952998" y="1577437"/>
            <a:ext cx="2728398" cy="158417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 b="1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952998" y="3161613"/>
            <a:ext cx="2728398" cy="57606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b="1" dirty="0" smtClean="0">
                <a:solidFill>
                  <a:schemeClr val="tx1"/>
                </a:solidFill>
              </a:rPr>
              <a:t>When the player selects the correct answer a sign (Correct!) will display letting them know they selected the right answer</a:t>
            </a:r>
            <a:endParaRPr lang="en-GB" sz="1100" b="1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28468" y="3803271"/>
            <a:ext cx="2728398" cy="158417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 b="1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28468" y="5378871"/>
            <a:ext cx="2728398" cy="66306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 smtClean="0">
                <a:solidFill>
                  <a:schemeClr val="tx1"/>
                </a:solidFill>
              </a:rPr>
              <a:t>And as they have selected the correct answer, the Ship will blow up</a:t>
            </a:r>
            <a:endParaRPr lang="en-GB" sz="1200" b="1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136780" y="3794695"/>
            <a:ext cx="2728398" cy="158417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 b="1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136780" y="5378871"/>
            <a:ext cx="2728398" cy="66306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 smtClean="0">
                <a:solidFill>
                  <a:schemeClr val="tx1"/>
                </a:solidFill>
              </a:rPr>
              <a:t>However, if </a:t>
            </a:r>
            <a:r>
              <a:rPr lang="en-GB" sz="1200" b="1" dirty="0" smtClean="0">
                <a:solidFill>
                  <a:schemeClr val="tx1"/>
                </a:solidFill>
              </a:rPr>
              <a:t>the wrong answer is selected then the word “Wrong!” will appear</a:t>
            </a:r>
            <a:endParaRPr lang="en-GB" sz="1200" b="1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960082" y="3809685"/>
            <a:ext cx="2728398" cy="158417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 smtClean="0">
                <a:solidFill>
                  <a:schemeClr val="tx1"/>
                </a:solidFill>
              </a:rPr>
              <a:t> </a:t>
            </a:r>
            <a:endParaRPr lang="en-GB" sz="2400" b="1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960082" y="5393861"/>
            <a:ext cx="2728398" cy="64807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50" b="1" dirty="0" smtClean="0">
                <a:solidFill>
                  <a:schemeClr val="tx1"/>
                </a:solidFill>
              </a:rPr>
              <a:t>And as the wrong answer is selected the players spaceship will blow up!</a:t>
            </a:r>
            <a:endParaRPr lang="en-GB" sz="1050" b="1" dirty="0">
              <a:solidFill>
                <a:schemeClr val="tx1"/>
              </a:solidFill>
            </a:endParaRPr>
          </a:p>
        </p:txBody>
      </p:sp>
      <p:pic>
        <p:nvPicPr>
          <p:cNvPr id="17" name="Picture 8" descr="http://etc-mysitemyway.s3.amazonaws.com/icons/legacy-previews/icons-256/magic-marker-icons-business/115116-magic-marker-icon-business-spaceship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49815">
            <a:off x="1006218" y="1820428"/>
            <a:ext cx="1372897" cy="13728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8" descr="http://etc-mysitemyway.s3.amazonaws.com/icons/legacy-previews/icons-256/magic-marker-icons-business/115116-magic-marker-icon-business-spaceship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49815">
            <a:off x="3143529" y="2059400"/>
            <a:ext cx="894951" cy="8949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9" name="Group 18"/>
          <p:cNvGrpSpPr/>
          <p:nvPr/>
        </p:nvGrpSpPr>
        <p:grpSpPr>
          <a:xfrm>
            <a:off x="4794592" y="1905422"/>
            <a:ext cx="1006804" cy="903128"/>
            <a:chOff x="4805464" y="1524737"/>
            <a:chExt cx="1006804" cy="903128"/>
          </a:xfrm>
        </p:grpSpPr>
        <p:pic>
          <p:nvPicPr>
            <p:cNvPr id="57" name="Picture 4" descr="http://www.how-to-draw-funny-cartoons.com/image-files/cartoon-spaceship-3.jpg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 bwMode="auto">
            <a:xfrm>
              <a:off x="4805464" y="1524737"/>
              <a:ext cx="1006804" cy="90312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8" name="TextBox 57"/>
            <p:cNvSpPr txBox="1"/>
            <p:nvPr/>
          </p:nvSpPr>
          <p:spPr>
            <a:xfrm>
              <a:off x="5096222" y="1627017"/>
              <a:ext cx="57606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dirty="0" smtClean="0"/>
                <a:t>4+2</a:t>
              </a:r>
              <a:endParaRPr lang="en-GB" sz="1200" dirty="0"/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7513456" y="1947827"/>
            <a:ext cx="1027958" cy="997761"/>
            <a:chOff x="4805464" y="1524737"/>
            <a:chExt cx="1006804" cy="903128"/>
          </a:xfrm>
        </p:grpSpPr>
        <p:pic>
          <p:nvPicPr>
            <p:cNvPr id="55" name="Picture 4" descr="http://www.how-to-draw-funny-cartoons.com/image-files/cartoon-spaceship-3.jpg"/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 bwMode="auto">
            <a:xfrm>
              <a:off x="4805464" y="1524737"/>
              <a:ext cx="1006804" cy="90312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6" name="TextBox 55"/>
            <p:cNvSpPr txBox="1"/>
            <p:nvPr/>
          </p:nvSpPr>
          <p:spPr>
            <a:xfrm>
              <a:off x="5096222" y="1627017"/>
              <a:ext cx="57606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dirty="0" smtClean="0"/>
                <a:t>4+2</a:t>
              </a:r>
              <a:endParaRPr lang="en-GB" sz="1200" dirty="0"/>
            </a:p>
          </p:txBody>
        </p:sp>
      </p:grpSp>
      <p:sp>
        <p:nvSpPr>
          <p:cNvPr id="36" name="TextBox 35"/>
          <p:cNvSpPr txBox="1"/>
          <p:nvPr/>
        </p:nvSpPr>
        <p:spPr>
          <a:xfrm>
            <a:off x="7568404" y="3809685"/>
            <a:ext cx="10971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/>
              <a:t>Wrong!</a:t>
            </a:r>
            <a:endParaRPr lang="en-GB" sz="1400" dirty="0" smtClean="0"/>
          </a:p>
        </p:txBody>
      </p:sp>
      <p:sp>
        <p:nvSpPr>
          <p:cNvPr id="61" name="Rectangle 60"/>
          <p:cNvSpPr/>
          <p:nvPr/>
        </p:nvSpPr>
        <p:spPr>
          <a:xfrm>
            <a:off x="7082795" y="404664"/>
            <a:ext cx="1738012" cy="3600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12/02/2014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1966364" y="404664"/>
            <a:ext cx="4667963" cy="9001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 smtClean="0">
                <a:solidFill>
                  <a:schemeClr val="tx1"/>
                </a:solidFill>
              </a:rPr>
              <a:t>Space maths game</a:t>
            </a:r>
          </a:p>
          <a:p>
            <a:pPr algn="ctr"/>
            <a:r>
              <a:rPr lang="en-GB" sz="1050" dirty="0">
                <a:solidFill>
                  <a:schemeClr val="tx1"/>
                </a:solidFill>
              </a:rPr>
              <a:t>The enemy will have a simple math question for the player to answer, if the player </a:t>
            </a:r>
            <a:r>
              <a:rPr lang="en-GB" sz="1050" dirty="0" smtClean="0">
                <a:solidFill>
                  <a:schemeClr val="tx1"/>
                </a:solidFill>
              </a:rPr>
              <a:t>selects the incorrect answer they will blow up!</a:t>
            </a:r>
            <a:endParaRPr lang="en-GB" sz="1400" dirty="0">
              <a:solidFill>
                <a:schemeClr val="tx1"/>
              </a:solidFill>
            </a:endParaRPr>
          </a:p>
          <a:p>
            <a:pPr algn="ctr"/>
            <a:endParaRPr lang="en-GB" sz="1050" dirty="0">
              <a:solidFill>
                <a:schemeClr val="tx1"/>
              </a:solidFill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7513456" y="759148"/>
            <a:ext cx="1282128" cy="3600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50" b="1" dirty="0" smtClean="0">
                <a:solidFill>
                  <a:schemeClr val="bg1"/>
                </a:solidFill>
              </a:rPr>
              <a:t>Gladys Nzita-Mak</a:t>
            </a:r>
            <a:endParaRPr lang="en-GB" sz="1050" b="1" dirty="0">
              <a:solidFill>
                <a:schemeClr val="bg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300345" y="2060824"/>
            <a:ext cx="23323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dirty="0" smtClean="0"/>
              <a:t>4</a:t>
            </a:r>
            <a:endParaRPr lang="en-GB" sz="1050" dirty="0"/>
          </a:p>
        </p:txBody>
      </p:sp>
      <p:sp>
        <p:nvSpPr>
          <p:cNvPr id="63" name="TextBox 62"/>
          <p:cNvSpPr txBox="1"/>
          <p:nvPr/>
        </p:nvSpPr>
        <p:spPr>
          <a:xfrm>
            <a:off x="4322679" y="2590041"/>
            <a:ext cx="23323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dirty="0"/>
              <a:t>6</a:t>
            </a:r>
            <a:endParaRPr lang="en-GB" sz="1050" dirty="0"/>
          </a:p>
        </p:txBody>
      </p:sp>
      <p:sp>
        <p:nvSpPr>
          <p:cNvPr id="64" name="TextBox 63"/>
          <p:cNvSpPr txBox="1"/>
          <p:nvPr/>
        </p:nvSpPr>
        <p:spPr>
          <a:xfrm>
            <a:off x="7284225" y="2074046"/>
            <a:ext cx="23323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dirty="0" smtClean="0"/>
              <a:t>4</a:t>
            </a:r>
            <a:endParaRPr lang="en-GB" sz="1050" dirty="0"/>
          </a:p>
        </p:txBody>
      </p:sp>
      <p:pic>
        <p:nvPicPr>
          <p:cNvPr id="68" name="Picture 4" descr="http://www.how-to-draw-funny-cartoons.com/image-files/cartoon-spaceship-3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892262" y="4241866"/>
            <a:ext cx="1006804" cy="903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6" name="TextBox 65"/>
          <p:cNvSpPr txBox="1"/>
          <p:nvPr/>
        </p:nvSpPr>
        <p:spPr>
          <a:xfrm>
            <a:off x="7306559" y="2603263"/>
            <a:ext cx="23323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dirty="0"/>
              <a:t>6</a:t>
            </a:r>
            <a:endParaRPr lang="en-GB" sz="1050" dirty="0"/>
          </a:p>
        </p:txBody>
      </p:sp>
      <p:pic>
        <p:nvPicPr>
          <p:cNvPr id="67" name="Picture 8" descr="http://etc-mysitemyway.s3.amazonaws.com/icons/legacy-previews/icons-256/magic-marker-icons-business/115116-magic-marker-icon-business-spaceship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49815">
            <a:off x="6628831" y="2316544"/>
            <a:ext cx="894951" cy="8949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7513456" y="1617203"/>
            <a:ext cx="11182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Correct!</a:t>
            </a:r>
            <a:endParaRPr lang="en-GB" dirty="0"/>
          </a:p>
        </p:txBody>
      </p:sp>
      <p:sp>
        <p:nvSpPr>
          <p:cNvPr id="24" name="Explosion 1 23"/>
          <p:cNvSpPr/>
          <p:nvPr/>
        </p:nvSpPr>
        <p:spPr>
          <a:xfrm>
            <a:off x="2086754" y="4386399"/>
            <a:ext cx="617819" cy="648072"/>
          </a:xfrm>
          <a:prstGeom prst="irregularSeal1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9" name="TextBox 68"/>
          <p:cNvSpPr txBox="1"/>
          <p:nvPr/>
        </p:nvSpPr>
        <p:spPr>
          <a:xfrm>
            <a:off x="4394627" y="4229847"/>
            <a:ext cx="23323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dirty="0" smtClean="0"/>
              <a:t>4</a:t>
            </a:r>
            <a:endParaRPr lang="en-GB" sz="1050" dirty="0"/>
          </a:p>
        </p:txBody>
      </p:sp>
      <p:sp>
        <p:nvSpPr>
          <p:cNvPr id="70" name="TextBox 69"/>
          <p:cNvSpPr txBox="1"/>
          <p:nvPr/>
        </p:nvSpPr>
        <p:spPr>
          <a:xfrm>
            <a:off x="4416961" y="4759064"/>
            <a:ext cx="23323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dirty="0"/>
              <a:t>6</a:t>
            </a:r>
            <a:endParaRPr lang="en-GB" sz="1050" dirty="0"/>
          </a:p>
        </p:txBody>
      </p:sp>
      <p:sp>
        <p:nvSpPr>
          <p:cNvPr id="71" name="TextBox 70"/>
          <p:cNvSpPr txBox="1"/>
          <p:nvPr/>
        </p:nvSpPr>
        <p:spPr>
          <a:xfrm>
            <a:off x="1576052" y="4223854"/>
            <a:ext cx="23323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dirty="0" smtClean="0"/>
              <a:t>4</a:t>
            </a:r>
            <a:endParaRPr lang="en-GB" sz="1050" dirty="0"/>
          </a:p>
        </p:txBody>
      </p:sp>
      <p:sp>
        <p:nvSpPr>
          <p:cNvPr id="72" name="TextBox 71"/>
          <p:cNvSpPr txBox="1"/>
          <p:nvPr/>
        </p:nvSpPr>
        <p:spPr>
          <a:xfrm>
            <a:off x="1598386" y="4753071"/>
            <a:ext cx="23323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dirty="0"/>
              <a:t>6</a:t>
            </a:r>
            <a:endParaRPr lang="en-GB" sz="1050" dirty="0"/>
          </a:p>
        </p:txBody>
      </p:sp>
      <p:pic>
        <p:nvPicPr>
          <p:cNvPr id="73" name="Picture 8" descr="http://etc-mysitemyway.s3.amazonaws.com/icons/legacy-previews/icons-256/magic-marker-icons-business/115116-magic-marker-icon-business-spaceship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49815">
            <a:off x="627374" y="4423179"/>
            <a:ext cx="894951" cy="8949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4" name="TextBox 73"/>
          <p:cNvSpPr txBox="1"/>
          <p:nvPr/>
        </p:nvSpPr>
        <p:spPr>
          <a:xfrm>
            <a:off x="7335171" y="4243068"/>
            <a:ext cx="23323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dirty="0" smtClean="0"/>
              <a:t>4</a:t>
            </a:r>
            <a:endParaRPr lang="en-GB" sz="1050" dirty="0"/>
          </a:p>
        </p:txBody>
      </p:sp>
      <p:sp>
        <p:nvSpPr>
          <p:cNvPr id="75" name="TextBox 74"/>
          <p:cNvSpPr txBox="1"/>
          <p:nvPr/>
        </p:nvSpPr>
        <p:spPr>
          <a:xfrm>
            <a:off x="7357505" y="4772285"/>
            <a:ext cx="23323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dirty="0"/>
              <a:t>6</a:t>
            </a:r>
            <a:endParaRPr lang="en-GB" sz="1050" dirty="0"/>
          </a:p>
        </p:txBody>
      </p:sp>
      <p:pic>
        <p:nvPicPr>
          <p:cNvPr id="76" name="Picture 8" descr="http://etc-mysitemyway.s3.amazonaws.com/icons/legacy-previews/icons-256/magic-marker-icons-business/115116-magic-marker-icon-business-spaceship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49815">
            <a:off x="6628832" y="3938925"/>
            <a:ext cx="894951" cy="8949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7" name="Picture 8" descr="http://etc-mysitemyway.s3.amazonaws.com/icons/legacy-previews/icons-256/magic-marker-icons-business/115116-magic-marker-icon-business-spaceship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49815">
            <a:off x="3670106" y="3922802"/>
            <a:ext cx="894951" cy="8949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78" name="Group 77"/>
          <p:cNvGrpSpPr/>
          <p:nvPr/>
        </p:nvGrpSpPr>
        <p:grpSpPr>
          <a:xfrm>
            <a:off x="4771286" y="4150209"/>
            <a:ext cx="1006804" cy="903128"/>
            <a:chOff x="4805464" y="1524737"/>
            <a:chExt cx="1006804" cy="903128"/>
          </a:xfrm>
        </p:grpSpPr>
        <p:pic>
          <p:nvPicPr>
            <p:cNvPr id="79" name="Picture 4" descr="http://www.how-to-draw-funny-cartoons.com/image-files/cartoon-spaceship-3.jpg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 bwMode="auto">
            <a:xfrm>
              <a:off x="4805464" y="1524737"/>
              <a:ext cx="1006804" cy="90312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80" name="TextBox 79"/>
            <p:cNvSpPr txBox="1"/>
            <p:nvPr/>
          </p:nvSpPr>
          <p:spPr>
            <a:xfrm>
              <a:off x="5096222" y="1627017"/>
              <a:ext cx="57606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dirty="0" smtClean="0"/>
                <a:t>4+2</a:t>
              </a:r>
              <a:endParaRPr lang="en-GB" sz="1200" dirty="0"/>
            </a:p>
          </p:txBody>
        </p:sp>
      </p:grpSp>
      <p:sp>
        <p:nvSpPr>
          <p:cNvPr id="81" name="Explosion 1 80"/>
          <p:cNvSpPr/>
          <p:nvPr/>
        </p:nvSpPr>
        <p:spPr>
          <a:xfrm>
            <a:off x="6890170" y="4171056"/>
            <a:ext cx="416389" cy="379191"/>
          </a:xfrm>
          <a:prstGeom prst="irregularSeal1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82" name="Group 81"/>
          <p:cNvGrpSpPr/>
          <p:nvPr/>
        </p:nvGrpSpPr>
        <p:grpSpPr>
          <a:xfrm>
            <a:off x="7539792" y="4240601"/>
            <a:ext cx="1006804" cy="903128"/>
            <a:chOff x="4805464" y="1524737"/>
            <a:chExt cx="1006804" cy="903128"/>
          </a:xfrm>
        </p:grpSpPr>
        <p:pic>
          <p:nvPicPr>
            <p:cNvPr id="83" name="Picture 4" descr="http://www.how-to-draw-funny-cartoons.com/image-files/cartoon-spaceship-3.jpg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 bwMode="auto">
            <a:xfrm>
              <a:off x="4805464" y="1524737"/>
              <a:ext cx="1006804" cy="90312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84" name="TextBox 83"/>
            <p:cNvSpPr txBox="1"/>
            <p:nvPr/>
          </p:nvSpPr>
          <p:spPr>
            <a:xfrm>
              <a:off x="5096222" y="1627017"/>
              <a:ext cx="57606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dirty="0" smtClean="0"/>
                <a:t>4+2</a:t>
              </a:r>
              <a:endParaRPr lang="en-GB" sz="1200" dirty="0"/>
            </a:p>
          </p:txBody>
        </p:sp>
      </p:grpSp>
      <p:sp>
        <p:nvSpPr>
          <p:cNvPr id="85" name="TextBox 84"/>
          <p:cNvSpPr txBox="1"/>
          <p:nvPr/>
        </p:nvSpPr>
        <p:spPr>
          <a:xfrm>
            <a:off x="4723930" y="3862728"/>
            <a:ext cx="10971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/>
              <a:t>Wrong!</a:t>
            </a:r>
            <a:endParaRPr lang="en-GB" sz="1400" dirty="0" smtClean="0"/>
          </a:p>
        </p:txBody>
      </p:sp>
      <p:sp>
        <p:nvSpPr>
          <p:cNvPr id="86" name="TextBox 85"/>
          <p:cNvSpPr txBox="1"/>
          <p:nvPr/>
        </p:nvSpPr>
        <p:spPr>
          <a:xfrm>
            <a:off x="1892262" y="3831950"/>
            <a:ext cx="11182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Correct!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694809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313</Words>
  <Application>Microsoft Office PowerPoint</Application>
  <PresentationFormat>On-screen Show (4:3)</PresentationFormat>
  <Paragraphs>52</Paragraphs>
  <Slides>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Ideas for template</dc:title>
  <dc:creator>George Dong</dc:creator>
  <cp:lastModifiedBy>Nzita-Mak, Gladys</cp:lastModifiedBy>
  <cp:revision>21</cp:revision>
  <dcterms:created xsi:type="dcterms:W3CDTF">2013-10-16T13:55:37Z</dcterms:created>
  <dcterms:modified xsi:type="dcterms:W3CDTF">2014-03-26T14:55:20Z</dcterms:modified>
</cp:coreProperties>
</file>