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63" r:id="rId5"/>
    <p:sldId id="259" r:id="rId6"/>
    <p:sldId id="264" r:id="rId7"/>
    <p:sldId id="260" r:id="rId8"/>
    <p:sldId id="262" r:id="rId9"/>
    <p:sldId id="26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p:scale>
          <a:sx n="69" d="100"/>
          <a:sy n="69" d="100"/>
        </p:scale>
        <p:origin x="-5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2A005B4-1735-43C5-B3D9-120201E6488A}" type="datetimeFigureOut">
              <a:rPr lang="en-GB" smtClean="0"/>
              <a:t>10/03/2014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56AD775-1281-4413-BEBC-D0D205C2CFB8}" type="slidenum">
              <a:rPr lang="en-GB" smtClean="0"/>
              <a:t>‹#›</a:t>
            </a:fld>
            <a:endParaRPr lang="en-GB"/>
          </a:p>
        </p:txBody>
      </p:sp>
    </p:spTree>
    <p:extLst>
      <p:ext uri="{BB962C8B-B14F-4D97-AF65-F5344CB8AC3E}">
        <p14:creationId xmlns:p14="http://schemas.microsoft.com/office/powerpoint/2010/main" val="9725170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26C76E-7E2E-40A1-9FCA-A35072AD36F0}"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6C76E-7E2E-40A1-9FCA-A35072AD36F0}"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6C76E-7E2E-40A1-9FCA-A35072AD36F0}"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6C76E-7E2E-40A1-9FCA-A35072AD36F0}"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6C76E-7E2E-40A1-9FCA-A35072AD36F0}"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26C76E-7E2E-40A1-9FCA-A35072AD36F0}" type="datetimeFigureOut">
              <a:rPr lang="en-GB"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26C76E-7E2E-40A1-9FCA-A35072AD36F0}" type="datetimeFigureOut">
              <a:rPr lang="en-GB" smtClean="0"/>
              <a:t>10/03/2014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26C76E-7E2E-40A1-9FCA-A35072AD36F0}" type="datetimeFigureOut">
              <a:rPr lang="en-GB" smtClean="0"/>
              <a:t>10/03/2014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6C76E-7E2E-40A1-9FCA-A35072AD36F0}" type="datetimeFigureOut">
              <a:rPr lang="en-GB" smtClean="0"/>
              <a:t>10/03/2014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6C76E-7E2E-40A1-9FCA-A35072AD36F0}" type="datetimeFigureOut">
              <a:rPr lang="en-GB"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6C76E-7E2E-40A1-9FCA-A35072AD36F0}" type="datetimeFigureOut">
              <a:rPr lang="en-GB"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42DD04-AADD-4FE2-9E57-75E9A01FC16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6C76E-7E2E-40A1-9FCA-A35072AD36F0}" type="datetimeFigureOut">
              <a:rPr lang="en-GB" smtClean="0"/>
              <a:t>10/03/2014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2DD04-AADD-4FE2-9E57-75E9A01FC16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Routine </a:t>
            </a:r>
            <a:r>
              <a:rPr lang="en-GB" dirty="0" smtClean="0"/>
              <a:t>maintenance activities</a:t>
            </a:r>
            <a:endParaRPr lang="en-GB" dirty="0"/>
          </a:p>
        </p:txBody>
      </p:sp>
      <p:sp>
        <p:nvSpPr>
          <p:cNvPr id="3" name="Subtitle 2"/>
          <p:cNvSpPr>
            <a:spLocks noGrp="1"/>
          </p:cNvSpPr>
          <p:nvPr>
            <p:ph type="subTitle" idx="1"/>
          </p:nvPr>
        </p:nvSpPr>
        <p:spPr/>
        <p:txBody>
          <a:bodyPr>
            <a:normAutofit/>
          </a:bodyPr>
          <a:lstStyle/>
          <a:p>
            <a:r>
              <a:rPr lang="en-GB" sz="2000" dirty="0" smtClean="0"/>
              <a:t>Gladys Nzita-Mak</a:t>
            </a:r>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2071"/>
            <a:ext cx="5410944" cy="1143000"/>
          </a:xfrm>
        </p:spPr>
        <p:txBody>
          <a:bodyPr/>
          <a:lstStyle/>
          <a:p>
            <a:r>
              <a:rPr lang="en-GB" dirty="0" smtClean="0"/>
              <a:t>Disk defragmentation</a:t>
            </a:r>
            <a:endParaRPr lang="en-GB" dirty="0"/>
          </a:p>
        </p:txBody>
      </p:sp>
      <p:pic>
        <p:nvPicPr>
          <p:cNvPr id="6" name="Picture 5" descr="20140113_155826.jpg"/>
          <p:cNvPicPr>
            <a:picLocks noChangeAspect="1"/>
          </p:cNvPicPr>
          <p:nvPr/>
        </p:nvPicPr>
        <p:blipFill>
          <a:blip r:embed="rId2" cstate="print"/>
          <a:srcRect l="11835" r="27508" b="34905"/>
          <a:stretch>
            <a:fillRect/>
          </a:stretch>
        </p:blipFill>
        <p:spPr>
          <a:xfrm>
            <a:off x="5364088" y="2437468"/>
            <a:ext cx="3672408" cy="2376264"/>
          </a:xfrm>
          <a:prstGeom prst="rect">
            <a:avLst/>
          </a:prstGeom>
        </p:spPr>
      </p:pic>
      <p:sp>
        <p:nvSpPr>
          <p:cNvPr id="3" name="Content Placeholder 2"/>
          <p:cNvSpPr>
            <a:spLocks noGrp="1"/>
          </p:cNvSpPr>
          <p:nvPr>
            <p:ph idx="1"/>
          </p:nvPr>
        </p:nvSpPr>
        <p:spPr>
          <a:xfrm>
            <a:off x="467544" y="4783757"/>
            <a:ext cx="8229600" cy="2049091"/>
          </a:xfrm>
        </p:spPr>
        <p:txBody>
          <a:bodyPr>
            <a:normAutofit/>
          </a:bodyPr>
          <a:lstStyle/>
          <a:p>
            <a:pPr marL="0" indent="0">
              <a:buNone/>
            </a:pPr>
            <a:r>
              <a:rPr lang="en-GB" sz="2000" dirty="0"/>
              <a:t>To get onto the disk defragmenter, I firstly went to the start menu and followed onto </a:t>
            </a:r>
            <a:r>
              <a:rPr lang="en-GB" sz="2000" dirty="0" smtClean="0"/>
              <a:t>“accessories”. I then went on to highlight “system tools” so that is can give me options like backup, or disk clean up. Underneath disk clean up is “disk defragmenter” and once I clicked it opened up a box which offered for me to analyse the computer, and once clicked it opened up a message letting me know that I do not need to defragment the computer.</a:t>
            </a:r>
            <a:endParaRPr lang="en-GB" sz="2000" dirty="0"/>
          </a:p>
          <a:p>
            <a:endParaRPr lang="en-GB" sz="2000" dirty="0"/>
          </a:p>
        </p:txBody>
      </p:sp>
      <p:pic>
        <p:nvPicPr>
          <p:cNvPr id="5" name="Picture 4" descr="20140113_155817.jpg"/>
          <p:cNvPicPr>
            <a:picLocks noChangeAspect="1"/>
          </p:cNvPicPr>
          <p:nvPr/>
        </p:nvPicPr>
        <p:blipFill>
          <a:blip r:embed="rId3" cstate="print"/>
          <a:srcRect l="10382" r="26003" b="34920"/>
          <a:stretch>
            <a:fillRect/>
          </a:stretch>
        </p:blipFill>
        <p:spPr>
          <a:xfrm>
            <a:off x="5364088" y="-6036"/>
            <a:ext cx="3672408" cy="237571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6842"/>
          <a:stretch/>
        </p:blipFill>
        <p:spPr>
          <a:xfrm>
            <a:off x="0" y="1417536"/>
            <a:ext cx="4115662" cy="323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management on a USB</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5938" b="45833"/>
          <a:stretch/>
        </p:blipFill>
        <p:spPr bwMode="auto">
          <a:xfrm>
            <a:off x="121531" y="1350997"/>
            <a:ext cx="3419872" cy="241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574" b="69360"/>
          <a:stretch/>
        </p:blipFill>
        <p:spPr bwMode="auto">
          <a:xfrm>
            <a:off x="3923928" y="1350997"/>
            <a:ext cx="4534924" cy="189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3501" b="44592"/>
          <a:stretch/>
        </p:blipFill>
        <p:spPr bwMode="auto">
          <a:xfrm>
            <a:off x="1405596" y="3244325"/>
            <a:ext cx="392368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11740" y="4115386"/>
            <a:ext cx="2474645" cy="2585323"/>
          </a:xfrm>
          <a:prstGeom prst="rect">
            <a:avLst/>
          </a:prstGeom>
          <a:noFill/>
        </p:spPr>
        <p:txBody>
          <a:bodyPr wrap="square" rtlCol="0">
            <a:spAutoFit/>
          </a:bodyPr>
          <a:lstStyle/>
          <a:p>
            <a:r>
              <a:rPr lang="en-GB" dirty="0" smtClean="0"/>
              <a:t>On a USB I accessed my “ICT Work” folder by double clicking it. Inside 4 files have already been created with files inside, and by clicking on a folder “Georges work” you can see the files that are inside.</a:t>
            </a:r>
            <a:endParaRPr lang="en-GB" dirty="0"/>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0656" t="11821" r="22017" b="48201"/>
          <a:stretch/>
        </p:blipFill>
        <p:spPr bwMode="auto">
          <a:xfrm>
            <a:off x="2843808" y="5105233"/>
            <a:ext cx="3283315" cy="171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management on a network</a:t>
            </a:r>
            <a:endParaRPr lang="en-GB" dirty="0"/>
          </a:p>
        </p:txBody>
      </p:sp>
      <p:sp>
        <p:nvSpPr>
          <p:cNvPr id="3" name="Content Placeholder 2"/>
          <p:cNvSpPr>
            <a:spLocks noGrp="1"/>
          </p:cNvSpPr>
          <p:nvPr>
            <p:ph idx="1"/>
          </p:nvPr>
        </p:nvSpPr>
        <p:spPr>
          <a:xfrm>
            <a:off x="5436096" y="4231464"/>
            <a:ext cx="3106688" cy="2149864"/>
          </a:xfrm>
        </p:spPr>
        <p:txBody>
          <a:bodyPr>
            <a:normAutofit/>
          </a:bodyPr>
          <a:lstStyle/>
          <a:p>
            <a:pPr marL="0" indent="0">
              <a:buNone/>
            </a:pPr>
            <a:r>
              <a:rPr lang="en-GB" sz="1600" dirty="0" smtClean="0"/>
              <a:t>To access files on a network, you can select any folder in your documents (in this case I chose ICT) and double click them to open up. I then selected a file folder called “Austin </a:t>
            </a:r>
            <a:r>
              <a:rPr lang="en-GB" sz="1600" dirty="0" err="1" smtClean="0"/>
              <a:t>Ononaji</a:t>
            </a:r>
            <a:r>
              <a:rPr lang="en-GB" sz="1600" dirty="0" smtClean="0"/>
              <a:t>” and inside I had my organised files.</a:t>
            </a:r>
            <a:endParaRPr lang="en-GB" sz="1600"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34801" b="56913"/>
          <a:stretch/>
        </p:blipFill>
        <p:spPr bwMode="auto">
          <a:xfrm>
            <a:off x="179512" y="1340769"/>
            <a:ext cx="4248472" cy="25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13" t="2643" r="34898" b="60202"/>
          <a:stretch/>
        </p:blipFill>
        <p:spPr bwMode="auto">
          <a:xfrm>
            <a:off x="5004048" y="1340769"/>
            <a:ext cx="3457275" cy="289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454" t="3125" r="21164" b="50000"/>
          <a:stretch/>
        </p:blipFill>
        <p:spPr bwMode="auto">
          <a:xfrm>
            <a:off x="190631" y="4030198"/>
            <a:ext cx="4659529" cy="280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83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5" y="1398569"/>
            <a:ext cx="6217127" cy="3835008"/>
          </a:xfrm>
          <a:prstGeom prst="rect">
            <a:avLst/>
          </a:prstGeom>
        </p:spPr>
      </p:pic>
      <p:sp>
        <p:nvSpPr>
          <p:cNvPr id="4" name="TextBox 3"/>
          <p:cNvSpPr txBox="1"/>
          <p:nvPr/>
        </p:nvSpPr>
        <p:spPr>
          <a:xfrm>
            <a:off x="4932040" y="5233577"/>
            <a:ext cx="4044431" cy="1477328"/>
          </a:xfrm>
          <a:prstGeom prst="rect">
            <a:avLst/>
          </a:prstGeom>
          <a:noFill/>
        </p:spPr>
        <p:txBody>
          <a:bodyPr wrap="square" rtlCol="0">
            <a:spAutoFit/>
          </a:bodyPr>
          <a:lstStyle/>
          <a:p>
            <a:r>
              <a:rPr lang="en-GB" dirty="0" smtClean="0"/>
              <a:t>When it comes to backing up your computer, you have to access it by going to the start menu, then going onto accessories, then system tools and click on “backup”</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616" y="274638"/>
            <a:ext cx="3395184" cy="1143000"/>
          </a:xfrm>
        </p:spPr>
        <p:txBody>
          <a:bodyPr/>
          <a:lstStyle/>
          <a:p>
            <a:r>
              <a:rPr lang="en-GB" dirty="0" smtClean="0"/>
              <a:t>Backing up</a:t>
            </a:r>
            <a:endParaRPr lang="en-GB" dirty="0"/>
          </a:p>
        </p:txBody>
      </p:sp>
      <p:sp>
        <p:nvSpPr>
          <p:cNvPr id="3" name="Content Placeholder 2"/>
          <p:cNvSpPr>
            <a:spLocks noGrp="1"/>
          </p:cNvSpPr>
          <p:nvPr>
            <p:ph idx="1"/>
          </p:nvPr>
        </p:nvSpPr>
        <p:spPr>
          <a:xfrm>
            <a:off x="421839" y="5463271"/>
            <a:ext cx="8229600" cy="1310964"/>
          </a:xfrm>
        </p:spPr>
        <p:txBody>
          <a:bodyPr>
            <a:normAutofit fontScale="85000" lnSpcReduction="20000"/>
          </a:bodyPr>
          <a:lstStyle/>
          <a:p>
            <a:r>
              <a:rPr lang="en-GB" sz="2400" dirty="0" smtClean="0"/>
              <a:t>After clicking the option “backup” a wizard will come up offering ways how you would want to back up your files, and so I selected “backup files and settings” then followed on to click “my documents and settings”. After doing so a box will appear asking where to save. As I didn’t have a USB I was directed to save on the network.</a:t>
            </a:r>
            <a:endParaRPr lang="en-GB"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817" r="9175" b="15632"/>
          <a:stretch/>
        </p:blipFill>
        <p:spPr>
          <a:xfrm>
            <a:off x="5471" y="0"/>
            <a:ext cx="4833388" cy="318838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301" t="7020" r="10158" b="5857"/>
          <a:stretch/>
        </p:blipFill>
        <p:spPr>
          <a:xfrm>
            <a:off x="35559" y="3212976"/>
            <a:ext cx="2712301" cy="22502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477" t="7201" r="12555" b="11645"/>
          <a:stretch/>
        </p:blipFill>
        <p:spPr>
          <a:xfrm>
            <a:off x="2747860" y="3170662"/>
            <a:ext cx="2543756" cy="229260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945" t="16263" r="5667" b="2834"/>
          <a:stretch/>
        </p:blipFill>
        <p:spPr>
          <a:xfrm>
            <a:off x="5367752" y="2420888"/>
            <a:ext cx="3715883" cy="2876291"/>
          </a:xfrm>
          <a:prstGeom prst="rect">
            <a:avLst/>
          </a:prstGeom>
        </p:spPr>
      </p:pic>
    </p:spTree>
    <p:extLst>
      <p:ext uri="{BB962C8B-B14F-4D97-AF65-F5344CB8AC3E}">
        <p14:creationId xmlns:p14="http://schemas.microsoft.com/office/powerpoint/2010/main" val="309828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printer cartridge</a:t>
            </a:r>
            <a:endParaRPr lang="en-GB" dirty="0"/>
          </a:p>
        </p:txBody>
      </p:sp>
      <p:pic>
        <p:nvPicPr>
          <p:cNvPr id="4" name="Content Placeholder 3" descr="20140120_151940.jpg"/>
          <p:cNvPicPr>
            <a:picLocks noGrp="1" noChangeAspect="1"/>
          </p:cNvPicPr>
          <p:nvPr>
            <p:ph idx="1"/>
          </p:nvPr>
        </p:nvPicPr>
        <p:blipFill>
          <a:blip r:embed="rId2" cstate="print"/>
          <a:stretch>
            <a:fillRect/>
          </a:stretch>
        </p:blipFill>
        <p:spPr>
          <a:xfrm rot="5400000">
            <a:off x="-180528" y="2204864"/>
            <a:ext cx="2880320" cy="2160240"/>
          </a:xfrm>
        </p:spPr>
      </p:pic>
      <p:pic>
        <p:nvPicPr>
          <p:cNvPr id="5" name="Picture 4" descr="20140120_152218.jpg"/>
          <p:cNvPicPr>
            <a:picLocks noChangeAspect="1"/>
          </p:cNvPicPr>
          <p:nvPr/>
        </p:nvPicPr>
        <p:blipFill>
          <a:blip r:embed="rId3" cstate="print"/>
          <a:stretch>
            <a:fillRect/>
          </a:stretch>
        </p:blipFill>
        <p:spPr>
          <a:xfrm rot="5400000">
            <a:off x="1979712" y="1772816"/>
            <a:ext cx="2880320" cy="2160240"/>
          </a:xfrm>
          <a:prstGeom prst="rect">
            <a:avLst/>
          </a:prstGeom>
        </p:spPr>
      </p:pic>
      <p:pic>
        <p:nvPicPr>
          <p:cNvPr id="6" name="Picture 5" descr="20140120_152239.jpg"/>
          <p:cNvPicPr>
            <a:picLocks noChangeAspect="1"/>
          </p:cNvPicPr>
          <p:nvPr/>
        </p:nvPicPr>
        <p:blipFill>
          <a:blip r:embed="rId4" cstate="print"/>
          <a:stretch>
            <a:fillRect/>
          </a:stretch>
        </p:blipFill>
        <p:spPr>
          <a:xfrm rot="5400000">
            <a:off x="6388527" y="1756489"/>
            <a:ext cx="2880321" cy="2192896"/>
          </a:xfrm>
          <a:prstGeom prst="rect">
            <a:avLst/>
          </a:prstGeom>
        </p:spPr>
      </p:pic>
      <p:pic>
        <p:nvPicPr>
          <p:cNvPr id="7" name="Picture 6" descr="20140120_152316.jpg"/>
          <p:cNvPicPr>
            <a:picLocks noChangeAspect="1"/>
          </p:cNvPicPr>
          <p:nvPr/>
        </p:nvPicPr>
        <p:blipFill>
          <a:blip r:embed="rId5" cstate="print"/>
          <a:stretch>
            <a:fillRect/>
          </a:stretch>
        </p:blipFill>
        <p:spPr>
          <a:xfrm rot="5400000">
            <a:off x="4175955" y="2168861"/>
            <a:ext cx="2880321" cy="2232248"/>
          </a:xfrm>
          <a:prstGeom prst="rect">
            <a:avLst/>
          </a:prstGeom>
        </p:spPr>
      </p:pic>
      <p:sp>
        <p:nvSpPr>
          <p:cNvPr id="3" name="TextBox 2"/>
          <p:cNvSpPr txBox="1"/>
          <p:nvPr/>
        </p:nvSpPr>
        <p:spPr>
          <a:xfrm>
            <a:off x="755576" y="5301208"/>
            <a:ext cx="7920880" cy="1200329"/>
          </a:xfrm>
          <a:prstGeom prst="rect">
            <a:avLst/>
          </a:prstGeom>
          <a:noFill/>
        </p:spPr>
        <p:txBody>
          <a:bodyPr wrap="square" rtlCol="0">
            <a:spAutoFit/>
          </a:bodyPr>
          <a:lstStyle/>
          <a:p>
            <a:r>
              <a:rPr lang="en-GB" dirty="0" smtClean="0"/>
              <a:t>With this printer that is having its ink cartridge replaced, it has multi selections of colour cartridges rather than older style printers that have just single cartridges for colour ink. In the photos show the process of how to replace the ink </a:t>
            </a:r>
            <a:r>
              <a:rPr lang="en-GB" dirty="0" err="1" smtClean="0"/>
              <a:t>cartidges</a:t>
            </a:r>
            <a:r>
              <a:rPr lang="en-GB" dirty="0" smtClean="0"/>
              <a:t> in this printer.</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Disk cleanup</a:t>
            </a:r>
            <a:endParaRPr lang="en-GB" dirty="0"/>
          </a:p>
        </p:txBody>
      </p:sp>
      <p:pic>
        <p:nvPicPr>
          <p:cNvPr id="4" name="Content Placeholder 3" descr="20140120_152154.jpg"/>
          <p:cNvPicPr>
            <a:picLocks noGrp="1" noChangeAspect="1"/>
          </p:cNvPicPr>
          <p:nvPr>
            <p:ph idx="1"/>
          </p:nvPr>
        </p:nvPicPr>
        <p:blipFill>
          <a:blip r:embed="rId2" cstate="print"/>
          <a:stretch>
            <a:fillRect/>
          </a:stretch>
        </p:blipFill>
        <p:spPr>
          <a:xfrm>
            <a:off x="467544" y="1484784"/>
            <a:ext cx="4262601" cy="3196951"/>
          </a:xfrm>
        </p:spPr>
      </p:pic>
      <p:pic>
        <p:nvPicPr>
          <p:cNvPr id="5" name="Picture 4" descr="20140120_152339.jpg"/>
          <p:cNvPicPr>
            <a:picLocks noChangeAspect="1"/>
          </p:cNvPicPr>
          <p:nvPr/>
        </p:nvPicPr>
        <p:blipFill>
          <a:blip r:embed="rId3" cstate="print"/>
          <a:srcRect r="54949" b="23113"/>
          <a:stretch>
            <a:fillRect/>
          </a:stretch>
        </p:blipFill>
        <p:spPr>
          <a:xfrm>
            <a:off x="5580112" y="1253839"/>
            <a:ext cx="3096344" cy="3963320"/>
          </a:xfrm>
          <a:prstGeom prst="rect">
            <a:avLst/>
          </a:prstGeom>
        </p:spPr>
      </p:pic>
      <p:sp>
        <p:nvSpPr>
          <p:cNvPr id="3" name="TextBox 2"/>
          <p:cNvSpPr txBox="1"/>
          <p:nvPr/>
        </p:nvSpPr>
        <p:spPr>
          <a:xfrm>
            <a:off x="1043608" y="5229200"/>
            <a:ext cx="5688632" cy="1200329"/>
          </a:xfrm>
          <a:prstGeom prst="rect">
            <a:avLst/>
          </a:prstGeom>
          <a:noFill/>
        </p:spPr>
        <p:txBody>
          <a:bodyPr wrap="square" rtlCol="0">
            <a:spAutoFit/>
          </a:bodyPr>
          <a:lstStyle/>
          <a:p>
            <a:r>
              <a:rPr lang="en-GB" dirty="0" smtClean="0"/>
              <a:t>From the start menu to accessories, then system tools there will be an option to select “disk clean up”. Once clicked a box will open, and all that is needed is to select “OK” and the clean up will begin.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95"/>
            <a:ext cx="5148064" cy="1143000"/>
          </a:xfrm>
        </p:spPr>
        <p:txBody>
          <a:bodyPr>
            <a:normAutofit fontScale="90000"/>
          </a:bodyPr>
          <a:lstStyle/>
          <a:p>
            <a:r>
              <a:rPr lang="en-GB" dirty="0" smtClean="0"/>
              <a:t>Delete temporary files</a:t>
            </a:r>
            <a:endParaRPr lang="en-GB" dirty="0"/>
          </a:p>
        </p:txBody>
      </p:sp>
      <p:pic>
        <p:nvPicPr>
          <p:cNvPr id="2050" name="Picture 2"/>
          <p:cNvPicPr>
            <a:picLocks noChangeAspect="1" noChangeArrowheads="1"/>
          </p:cNvPicPr>
          <p:nvPr/>
        </p:nvPicPr>
        <p:blipFill rotWithShape="1">
          <a:blip r:embed="rId2" cstate="print"/>
          <a:srcRect r="58321"/>
          <a:stretch/>
        </p:blipFill>
        <p:spPr bwMode="auto">
          <a:xfrm>
            <a:off x="0" y="980728"/>
            <a:ext cx="3241964" cy="4392488"/>
          </a:xfrm>
          <a:prstGeom prst="rect">
            <a:avLst/>
          </a:prstGeom>
          <a:noFill/>
          <a:ln w="9525">
            <a:noFill/>
            <a:miter lim="800000"/>
            <a:headEnd/>
            <a:tailEnd/>
          </a:ln>
        </p:spPr>
      </p:pic>
      <p:pic>
        <p:nvPicPr>
          <p:cNvPr id="2053" name="Picture 5"/>
          <p:cNvPicPr>
            <a:picLocks noChangeAspect="1" noChangeArrowheads="1"/>
          </p:cNvPicPr>
          <p:nvPr/>
        </p:nvPicPr>
        <p:blipFill rotWithShape="1">
          <a:blip r:embed="rId3" cstate="print"/>
          <a:srcRect l="8305" r="64850" b="65750"/>
          <a:stretch/>
        </p:blipFill>
        <p:spPr bwMode="auto">
          <a:xfrm>
            <a:off x="5076056" y="0"/>
            <a:ext cx="3477492" cy="2505472"/>
          </a:xfrm>
          <a:prstGeom prst="rect">
            <a:avLst/>
          </a:prstGeom>
          <a:noFill/>
          <a:ln w="9525">
            <a:noFill/>
            <a:miter lim="800000"/>
            <a:headEnd/>
            <a:tailEnd/>
          </a:ln>
        </p:spPr>
      </p:pic>
      <p:pic>
        <p:nvPicPr>
          <p:cNvPr id="2054" name="Picture 6"/>
          <p:cNvPicPr>
            <a:picLocks noChangeAspect="1" noChangeArrowheads="1"/>
          </p:cNvPicPr>
          <p:nvPr/>
        </p:nvPicPr>
        <p:blipFill rotWithShape="1">
          <a:blip r:embed="rId4" cstate="print"/>
          <a:srcRect t="29941" r="37215" b="38188"/>
          <a:stretch/>
        </p:blipFill>
        <p:spPr bwMode="auto">
          <a:xfrm>
            <a:off x="3635896" y="2506751"/>
            <a:ext cx="5328592" cy="1188132"/>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r="23874" b="47047"/>
          <a:stretch>
            <a:fillRect/>
          </a:stretch>
        </p:blipFill>
        <p:spPr bwMode="auto">
          <a:xfrm>
            <a:off x="4895966" y="3694883"/>
            <a:ext cx="3628626" cy="1425352"/>
          </a:xfrm>
          <a:prstGeom prst="rect">
            <a:avLst/>
          </a:prstGeom>
          <a:noFill/>
          <a:ln w="9525">
            <a:noFill/>
            <a:miter lim="800000"/>
            <a:headEnd/>
            <a:tailEnd/>
          </a:ln>
        </p:spPr>
      </p:pic>
      <p:pic>
        <p:nvPicPr>
          <p:cNvPr id="2057" name="Picture 9"/>
          <p:cNvPicPr>
            <a:picLocks noChangeAspect="1" noChangeArrowheads="1"/>
          </p:cNvPicPr>
          <p:nvPr/>
        </p:nvPicPr>
        <p:blipFill>
          <a:blip r:embed="rId6" cstate="print"/>
          <a:srcRect r="31100" b="39172"/>
          <a:stretch>
            <a:fillRect/>
          </a:stretch>
        </p:blipFill>
        <p:spPr bwMode="auto">
          <a:xfrm>
            <a:off x="5160478" y="5120235"/>
            <a:ext cx="3308648" cy="1649524"/>
          </a:xfrm>
          <a:prstGeom prst="rect">
            <a:avLst/>
          </a:prstGeom>
          <a:noFill/>
          <a:ln w="9525">
            <a:noFill/>
            <a:miter lim="800000"/>
            <a:headEnd/>
            <a:tailEnd/>
          </a:ln>
        </p:spPr>
      </p:pic>
      <p:sp>
        <p:nvSpPr>
          <p:cNvPr id="3" name="TextBox 2"/>
          <p:cNvSpPr txBox="1"/>
          <p:nvPr/>
        </p:nvSpPr>
        <p:spPr>
          <a:xfrm>
            <a:off x="13855" y="5401741"/>
            <a:ext cx="5076056" cy="1384995"/>
          </a:xfrm>
          <a:prstGeom prst="rect">
            <a:avLst/>
          </a:prstGeom>
          <a:noFill/>
        </p:spPr>
        <p:txBody>
          <a:bodyPr wrap="square" rtlCol="0">
            <a:spAutoFit/>
          </a:bodyPr>
          <a:lstStyle/>
          <a:p>
            <a:r>
              <a:rPr lang="en-GB" sz="1400" dirty="0" smtClean="0"/>
              <a:t>When deleting the computers temporary files, in order to delete them you are to go to the computers “local disk” then onto “Windows” and continue on to find the folder “Temp”. When in that folder temporary files will be visible, and in order to delete them you are to highlight them then right-click the option “delete” and once clicked a box will appear asking you to confirm.</a:t>
            </a:r>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499</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Routine maintenance activities</vt:lpstr>
      <vt:lpstr>Disk defragmentation</vt:lpstr>
      <vt:lpstr>File management on a USB</vt:lpstr>
      <vt:lpstr>File management on a network</vt:lpstr>
      <vt:lpstr>Back up</vt:lpstr>
      <vt:lpstr>Backing up</vt:lpstr>
      <vt:lpstr>Replace printer cartridge</vt:lpstr>
      <vt:lpstr>Disk cleanup</vt:lpstr>
      <vt:lpstr>Delete temporary files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philips</dc:creator>
  <cp:lastModifiedBy>Nzita-Mak, Gladys</cp:lastModifiedBy>
  <cp:revision>31</cp:revision>
  <dcterms:created xsi:type="dcterms:W3CDTF">2014-01-27T12:27:21Z</dcterms:created>
  <dcterms:modified xsi:type="dcterms:W3CDTF">2014-03-10T15:07:06Z</dcterms:modified>
</cp:coreProperties>
</file>