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9" r:id="rId3"/>
    <p:sldId id="260" r:id="rId4"/>
    <p:sldId id="266" r:id="rId5"/>
    <p:sldId id="261" r:id="rId6"/>
    <p:sldId id="272" r:id="rId7"/>
    <p:sldId id="270" r:id="rId8"/>
    <p:sldId id="269" r:id="rId9"/>
    <p:sldId id="271" r:id="rId10"/>
    <p:sldId id="267" r:id="rId11"/>
    <p:sldId id="257" r:id="rId12"/>
    <p:sldId id="263" r:id="rId13"/>
    <p:sldId id="268" r:id="rId14"/>
    <p:sldId id="262" r:id="rId15"/>
    <p:sldId id="265"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44" autoAdjust="0"/>
  </p:normalViewPr>
  <p:slideViewPr>
    <p:cSldViewPr>
      <p:cViewPr>
        <p:scale>
          <a:sx n="66" d="100"/>
          <a:sy n="66" d="100"/>
        </p:scale>
        <p:origin x="-642"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A44EC26-FE03-47F1-B1AB-47A23033B1F4}" type="datetimeFigureOut">
              <a:rPr lang="en-GB" smtClean="0"/>
              <a:pPr/>
              <a:t>12/06/2014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1B35C7D-51AF-4986-B485-0D4866483EEC}" type="slidenum">
              <a:rPr lang="en-GB" smtClean="0"/>
              <a:pPr/>
              <a:t>‹#›</a:t>
            </a:fld>
            <a:endParaRPr lang="en-GB"/>
          </a:p>
        </p:txBody>
      </p:sp>
    </p:spTree>
    <p:extLst>
      <p:ext uri="{BB962C8B-B14F-4D97-AF65-F5344CB8AC3E}">
        <p14:creationId xmlns:p14="http://schemas.microsoft.com/office/powerpoint/2010/main" val="169478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1</a:t>
            </a:fld>
            <a:endParaRPr lang="en-GB"/>
          </a:p>
        </p:txBody>
      </p:sp>
    </p:spTree>
    <p:extLst>
      <p:ext uri="{BB962C8B-B14F-4D97-AF65-F5344CB8AC3E}">
        <p14:creationId xmlns:p14="http://schemas.microsoft.com/office/powerpoint/2010/main" val="422451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B35C7D-51AF-4986-B485-0D4866483EEC}" type="slidenum">
              <a:rPr lang="en-GB" smtClean="0"/>
              <a:pPr/>
              <a:t>10</a:t>
            </a:fld>
            <a:endParaRPr lang="en-GB"/>
          </a:p>
        </p:txBody>
      </p:sp>
    </p:spTree>
    <p:extLst>
      <p:ext uri="{BB962C8B-B14F-4D97-AF65-F5344CB8AC3E}">
        <p14:creationId xmlns:p14="http://schemas.microsoft.com/office/powerpoint/2010/main" val="86148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storyboard above,</a:t>
            </a:r>
            <a:r>
              <a:rPr lang="en-GB" baseline="0" dirty="0" smtClean="0"/>
              <a:t> it e</a:t>
            </a:r>
            <a:r>
              <a:rPr lang="en-GB" dirty="0" smtClean="0"/>
              <a:t>xplains the basic </a:t>
            </a:r>
            <a:r>
              <a:rPr lang="en-GB" b="1" dirty="0" smtClean="0"/>
              <a:t>game mechanics</a:t>
            </a:r>
            <a:r>
              <a:rPr lang="en-GB" dirty="0" smtClean="0"/>
              <a:t>,</a:t>
            </a:r>
            <a:r>
              <a:rPr lang="en-GB" baseline="0" dirty="0" smtClean="0"/>
              <a:t> as it is suitable for 2-4 year olds, player will be able to follow these simple instructions and be able to play the game successfully and enjoy it.</a:t>
            </a:r>
          </a:p>
          <a:p>
            <a:r>
              <a:rPr lang="en-GB" baseline="0" dirty="0" smtClean="0"/>
              <a:t>Also displays and explains </a:t>
            </a:r>
            <a:r>
              <a:rPr lang="en-GB" b="1" baseline="0" dirty="0" smtClean="0"/>
              <a:t>feedback</a:t>
            </a:r>
            <a:r>
              <a:rPr lang="en-GB" baseline="0" dirty="0" smtClean="0"/>
              <a:t> from the game e.g. score/progress</a:t>
            </a:r>
          </a:p>
          <a:p>
            <a:endParaRPr lang="en-GB" dirty="0" smtClean="0"/>
          </a:p>
          <a:p>
            <a:r>
              <a:rPr lang="en-GB" dirty="0" smtClean="0"/>
              <a:t>There</a:t>
            </a:r>
            <a:r>
              <a:rPr lang="en-GB" baseline="0" dirty="0" smtClean="0"/>
              <a:t> will be a simple </a:t>
            </a:r>
            <a:r>
              <a:rPr lang="en-GB" b="1" baseline="0" dirty="0" smtClean="0"/>
              <a:t>game structure</a:t>
            </a:r>
            <a:r>
              <a:rPr lang="en-GB" baseline="0" dirty="0" smtClean="0"/>
              <a:t>: a main menu and a tutorial</a:t>
            </a:r>
          </a:p>
          <a:p>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way in which I have decided to create ideas on how the game is going to be carried out, I have used a Storyboard.</a:t>
            </a:r>
            <a:endParaRPr lang="en-GB" dirty="0" smtClean="0"/>
          </a:p>
          <a:p>
            <a:r>
              <a:rPr lang="en-GB" dirty="0" smtClean="0"/>
              <a:t>The storyboard</a:t>
            </a:r>
            <a:r>
              <a:rPr lang="en-GB" baseline="0" dirty="0" smtClean="0"/>
              <a:t> has been improved into a newer style of the game,</a:t>
            </a:r>
            <a:r>
              <a:rPr lang="en-GB" dirty="0" smtClean="0"/>
              <a:t> I have decided to keep the </a:t>
            </a:r>
            <a:r>
              <a:rPr lang="en-GB" b="1" dirty="0" smtClean="0"/>
              <a:t>perspectives</a:t>
            </a:r>
            <a:r>
              <a:rPr lang="en-GB" dirty="0" smtClean="0"/>
              <a:t> of this game is two dimensional,</a:t>
            </a:r>
            <a:r>
              <a:rPr lang="en-GB" baseline="0" dirty="0" smtClean="0"/>
              <a:t> as it has been created using Adobe Flash Pro Cs5.</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a:t>
            </a:r>
            <a:r>
              <a:rPr lang="en-GB" b="1" baseline="0" dirty="0" smtClean="0"/>
              <a:t>visual style </a:t>
            </a:r>
            <a:r>
              <a:rPr lang="en-GB" b="0" baseline="0" dirty="0" smtClean="0"/>
              <a:t>of the game is that it is set in a </a:t>
            </a:r>
            <a:r>
              <a:rPr lang="en-GB" b="1" baseline="0" dirty="0" smtClean="0"/>
              <a:t>terrain world</a:t>
            </a:r>
            <a:r>
              <a:rPr lang="en-GB" b="0" baseline="0" dirty="0" smtClean="0"/>
              <a:t>.</a:t>
            </a:r>
            <a:endParaRPr lang="en-GB" baseline="0" dirty="0" smtClean="0"/>
          </a:p>
          <a:p>
            <a:r>
              <a:rPr lang="en-GB" dirty="0" smtClean="0"/>
              <a:t>There is a playable character (as shown in the</a:t>
            </a:r>
            <a:r>
              <a:rPr lang="en-GB" baseline="0" dirty="0" smtClean="0"/>
              <a:t> first box of the storyboard), and a </a:t>
            </a:r>
            <a:r>
              <a:rPr lang="en-GB" b="1" baseline="0" dirty="0" smtClean="0"/>
              <a:t>Non-playable character </a:t>
            </a:r>
            <a:r>
              <a:rPr lang="en-GB" baseline="0" dirty="0" smtClean="0"/>
              <a:t>displaying the available questions for the playable character to answer.</a:t>
            </a:r>
          </a:p>
          <a:p>
            <a:r>
              <a:rPr lang="en-GB" baseline="0" dirty="0" smtClean="0"/>
              <a:t>The game is a </a:t>
            </a:r>
            <a:r>
              <a:rPr lang="en-GB" b="1" baseline="0" dirty="0" smtClean="0"/>
              <a:t>single player </a:t>
            </a:r>
            <a:r>
              <a:rPr lang="en-GB" baseline="0" dirty="0" smtClean="0"/>
              <a:t>game, only one person can play the game at a time.</a:t>
            </a:r>
          </a:p>
          <a:p>
            <a:r>
              <a:rPr lang="en-GB" baseline="0" dirty="0" smtClean="0"/>
              <a:t>The </a:t>
            </a:r>
            <a:r>
              <a:rPr lang="en-GB" b="1" baseline="0" dirty="0" smtClean="0"/>
              <a:t>interaction model </a:t>
            </a:r>
            <a:r>
              <a:rPr lang="en-GB" baseline="0" dirty="0" smtClean="0"/>
              <a:t>of course is the spaceship seen in the first box of the storyboard, it allows the user to be able to interact with the game as it moves towards the correct (or wrong) answers in the game.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12</a:t>
            </a:fld>
            <a:endParaRPr lang="en-GB"/>
          </a:p>
        </p:txBody>
      </p:sp>
    </p:spTree>
    <p:extLst>
      <p:ext uri="{BB962C8B-B14F-4D97-AF65-F5344CB8AC3E}">
        <p14:creationId xmlns:p14="http://schemas.microsoft.com/office/powerpoint/2010/main" val="1183791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B35C7D-51AF-4986-B485-0D4866483EEC}" type="slidenum">
              <a:rPr lang="en-GB" smtClean="0"/>
              <a:pPr/>
              <a:t>13</a:t>
            </a:fld>
            <a:endParaRPr lang="en-GB"/>
          </a:p>
        </p:txBody>
      </p:sp>
    </p:spTree>
    <p:extLst>
      <p:ext uri="{BB962C8B-B14F-4D97-AF65-F5344CB8AC3E}">
        <p14:creationId xmlns:p14="http://schemas.microsoft.com/office/powerpoint/2010/main" val="212416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Explains how the game will function</a:t>
            </a:r>
          </a:p>
          <a:p>
            <a:r>
              <a:rPr lang="en-GB" dirty="0" smtClean="0"/>
              <a:t>This</a:t>
            </a:r>
            <a:r>
              <a:rPr lang="en-GB" baseline="0" dirty="0" smtClean="0"/>
              <a:t> gives a good view of the </a:t>
            </a:r>
            <a:r>
              <a:rPr lang="en-GB" b="1" baseline="0" dirty="0" smtClean="0"/>
              <a:t>game structure </a:t>
            </a:r>
            <a:r>
              <a:rPr lang="en-GB" baseline="0" dirty="0" smtClean="0"/>
              <a:t>– the main menu, tutorial and how the game is played (the characters’ actions).</a:t>
            </a:r>
          </a:p>
          <a:p>
            <a:r>
              <a:rPr lang="en-GB" baseline="0" dirty="0" smtClean="0"/>
              <a:t>This flow chart shows exactly what happens as the game is played – what happens in the coding as the game proceeds.</a:t>
            </a:r>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14</a:t>
            </a:fld>
            <a:endParaRPr lang="en-GB"/>
          </a:p>
        </p:txBody>
      </p:sp>
    </p:spTree>
    <p:extLst>
      <p:ext uri="{BB962C8B-B14F-4D97-AF65-F5344CB8AC3E}">
        <p14:creationId xmlns:p14="http://schemas.microsoft.com/office/powerpoint/2010/main" val="403900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Target platform </a:t>
            </a:r>
            <a:r>
              <a:rPr lang="en-GB" dirty="0" smtClean="0"/>
              <a:t>– desktop computer and mobile phone (if flash player is available on mobiles)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the prototype that will preview how the game is played, showing how</a:t>
            </a:r>
            <a:r>
              <a:rPr lang="en-GB" baseline="0" dirty="0" smtClean="0"/>
              <a:t> the game is </a:t>
            </a:r>
            <a:r>
              <a:rPr lang="en-GB" b="1" baseline="0" dirty="0" smtClean="0"/>
              <a:t>structured </a:t>
            </a:r>
            <a:r>
              <a:rPr lang="en-GB" b="0" baseline="0" dirty="0" smtClean="0"/>
              <a:t>previewing a tutorial for players can understand how to play the game, as it is created for 2-4 year olds to play, it has an easy </a:t>
            </a:r>
            <a:r>
              <a:rPr lang="en-GB" b="1" baseline="0" dirty="0" smtClean="0"/>
              <a:t>difficulty</a:t>
            </a:r>
            <a:r>
              <a:rPr lang="en-GB" b="0" baseline="0" dirty="0" smtClean="0"/>
              <a:t> having easy questions for the players to answer. It is a </a:t>
            </a:r>
            <a:r>
              <a:rPr lang="en-GB" b="1" baseline="0" dirty="0" smtClean="0"/>
              <a:t>single player</a:t>
            </a:r>
            <a:r>
              <a:rPr lang="en-GB" b="0" baseline="0" dirty="0" smtClean="0"/>
              <a:t> game and </a:t>
            </a:r>
            <a:r>
              <a:rPr lang="en-GB" b="1" baseline="0" dirty="0" smtClean="0"/>
              <a:t>the</a:t>
            </a:r>
            <a:r>
              <a:rPr lang="en-GB" b="0" baseline="0" dirty="0" smtClean="0"/>
              <a:t> </a:t>
            </a:r>
            <a:r>
              <a:rPr lang="en-GB" b="1" baseline="0" dirty="0" smtClean="0"/>
              <a:t>player actions</a:t>
            </a:r>
            <a:r>
              <a:rPr lang="en-GB" b="0" baseline="0" dirty="0" smtClean="0"/>
              <a:t> are simple as only the arrow keys on the keyboards are to be used. </a:t>
            </a:r>
            <a:r>
              <a:rPr lang="en-GB" b="1" baseline="0" dirty="0" smtClean="0"/>
              <a:t>Feedback </a:t>
            </a:r>
            <a:r>
              <a:rPr lang="en-GB" b="0" baseline="0" dirty="0" smtClean="0"/>
              <a:t>is also displayed as the player answers right or wrong questions. All the player has to do is use the </a:t>
            </a:r>
            <a:r>
              <a:rPr lang="en-GB" b="1" baseline="0" dirty="0" smtClean="0"/>
              <a:t>interaction model</a:t>
            </a:r>
            <a:r>
              <a:rPr lang="en-GB" b="0" baseline="0" dirty="0" smtClean="0"/>
              <a:t> and answer the questions displayed in each level, proceeding further into the game and actually completing it. The overall </a:t>
            </a:r>
            <a:r>
              <a:rPr lang="en-GB" b="1" baseline="0" dirty="0" smtClean="0"/>
              <a:t>genre</a:t>
            </a:r>
            <a:r>
              <a:rPr lang="en-GB" b="0" baseline="0" dirty="0" smtClean="0"/>
              <a:t> of the game is so that it can be educational for children to play.</a:t>
            </a:r>
            <a:endParaRPr lang="en-GB" b="1"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15</a:t>
            </a:fld>
            <a:endParaRPr lang="en-GB"/>
          </a:p>
        </p:txBody>
      </p:sp>
    </p:spTree>
    <p:extLst>
      <p:ext uri="{BB962C8B-B14F-4D97-AF65-F5344CB8AC3E}">
        <p14:creationId xmlns:p14="http://schemas.microsoft.com/office/powerpoint/2010/main" val="92536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b="1" dirty="0" smtClean="0"/>
              <a:t>genre</a:t>
            </a:r>
            <a:r>
              <a:rPr lang="en-GB" dirty="0" smtClean="0"/>
              <a:t> of these games are educational and are based on strategy.</a:t>
            </a:r>
          </a:p>
          <a:p>
            <a:r>
              <a:rPr lang="en-GB" dirty="0" smtClean="0"/>
              <a:t>The way in which</a:t>
            </a:r>
            <a:r>
              <a:rPr lang="en-GB" baseline="0" dirty="0" smtClean="0"/>
              <a:t> the </a:t>
            </a:r>
            <a:r>
              <a:rPr lang="en-GB" b="1" baseline="0" dirty="0" smtClean="0"/>
              <a:t>ideas </a:t>
            </a:r>
            <a:r>
              <a:rPr lang="en-GB" b="0" baseline="0" dirty="0" smtClean="0"/>
              <a:t>are presented is that they are each </a:t>
            </a:r>
            <a:r>
              <a:rPr lang="en-GB" b="1" baseline="0" dirty="0" smtClean="0"/>
              <a:t>brainstormed</a:t>
            </a:r>
            <a:r>
              <a:rPr lang="en-GB" b="0" baseline="0" dirty="0" smtClean="0"/>
              <a:t> having up to six game ideas listed.</a:t>
            </a:r>
            <a:endParaRPr lang="en-GB" dirty="0" smtClean="0"/>
          </a:p>
          <a:p>
            <a:r>
              <a:rPr lang="en-GB" baseline="0" dirty="0" smtClean="0"/>
              <a:t>Each game brainstormed above are aimed for 2-4 year olds </a:t>
            </a:r>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2</a:t>
            </a:fld>
            <a:endParaRPr lang="en-GB"/>
          </a:p>
        </p:txBody>
      </p:sp>
    </p:spTree>
    <p:extLst>
      <p:ext uri="{BB962C8B-B14F-4D97-AF65-F5344CB8AC3E}">
        <p14:creationId xmlns:p14="http://schemas.microsoft.com/office/powerpoint/2010/main" val="173130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a:t>
            </a:r>
            <a:r>
              <a:rPr lang="en-GB" b="0" baseline="0" dirty="0" smtClean="0"/>
              <a:t> </a:t>
            </a:r>
            <a:r>
              <a:rPr lang="en-GB" b="1" baseline="0" dirty="0" smtClean="0"/>
              <a:t>p</a:t>
            </a:r>
            <a:r>
              <a:rPr lang="en-GB" b="1" dirty="0" smtClean="0"/>
              <a:t>erspectives</a:t>
            </a:r>
            <a:r>
              <a:rPr lang="en-GB" dirty="0" smtClean="0"/>
              <a:t> of the game will be in 2D, and will be set in a </a:t>
            </a:r>
            <a:r>
              <a:rPr lang="en-GB" b="1" dirty="0" smtClean="0"/>
              <a:t>terrain world </a:t>
            </a:r>
            <a:r>
              <a:rPr lang="en-GB" dirty="0" smtClean="0"/>
              <a:t>as it is space themed.</a:t>
            </a:r>
          </a:p>
          <a:p>
            <a:r>
              <a:rPr lang="en-GB" dirty="0" smtClean="0"/>
              <a:t>It will be a </a:t>
            </a:r>
            <a:r>
              <a:rPr lang="en-GB" b="1" dirty="0" smtClean="0"/>
              <a:t>single player</a:t>
            </a:r>
            <a:r>
              <a:rPr lang="en-GB" b="1" baseline="0" dirty="0" smtClean="0"/>
              <a:t> </a:t>
            </a:r>
            <a:r>
              <a:rPr lang="en-GB" baseline="0" dirty="0" smtClean="0"/>
              <a:t>game that features a </a:t>
            </a:r>
            <a:r>
              <a:rPr lang="en-GB" b="1" baseline="0" dirty="0" smtClean="0"/>
              <a:t>playable and non-playing character, </a:t>
            </a:r>
            <a:r>
              <a:rPr lang="en-GB" b="0" baseline="0" dirty="0" smtClean="0"/>
              <a:t>and</a:t>
            </a:r>
            <a:r>
              <a:rPr lang="en-GB" b="1" baseline="0" dirty="0" smtClean="0"/>
              <a:t> </a:t>
            </a:r>
            <a:r>
              <a:rPr lang="en-GB" baseline="0" dirty="0" smtClean="0"/>
              <a:t>player actions in order to control the playable character will be simple, the keyboard will only be needed to move the spaceship.</a:t>
            </a:r>
          </a:p>
          <a:p>
            <a:r>
              <a:rPr lang="en-GB" dirty="0" smtClean="0"/>
              <a:t>Feedback will also</a:t>
            </a:r>
            <a:r>
              <a:rPr lang="en-GB" baseline="0" dirty="0" smtClean="0"/>
              <a:t> be available (when scores display on the screen). The </a:t>
            </a:r>
            <a:r>
              <a:rPr lang="en-GB" b="1" baseline="0" dirty="0" smtClean="0"/>
              <a:t>target audience</a:t>
            </a:r>
            <a:r>
              <a:rPr lang="en-GB" b="0" baseline="0" dirty="0" smtClean="0"/>
              <a:t> is set to be targeted at children aged 2-4, and so the main aim of the game is to get the children hooked to it, creating </a:t>
            </a:r>
            <a:r>
              <a:rPr lang="en-GB" b="1" baseline="0" dirty="0" smtClean="0"/>
              <a:t>addiction.</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E1B35C7D-51AF-4986-B485-0D4866483EEC}" type="slidenum">
              <a:rPr lang="en-GB" smtClean="0"/>
              <a:pPr/>
              <a:t>3</a:t>
            </a:fld>
            <a:endParaRPr lang="en-GB"/>
          </a:p>
        </p:txBody>
      </p:sp>
    </p:spTree>
    <p:extLst>
      <p:ext uri="{BB962C8B-B14F-4D97-AF65-F5344CB8AC3E}">
        <p14:creationId xmlns:p14="http://schemas.microsoft.com/office/powerpoint/2010/main" val="240466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B35C7D-51AF-4986-B485-0D4866483EEC}" type="slidenum">
              <a:rPr lang="en-GB" smtClean="0"/>
              <a:pPr/>
              <a:t>4</a:t>
            </a:fld>
            <a:endParaRPr lang="en-GB"/>
          </a:p>
        </p:txBody>
      </p:sp>
    </p:spTree>
    <p:extLst>
      <p:ext uri="{BB962C8B-B14F-4D97-AF65-F5344CB8AC3E}">
        <p14:creationId xmlns:p14="http://schemas.microsoft.com/office/powerpoint/2010/main" val="292543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t>
            </a:r>
            <a:r>
              <a:rPr lang="en-GB" b="1" dirty="0" smtClean="0"/>
              <a:t>questionnaire</a:t>
            </a:r>
            <a:r>
              <a:rPr lang="en-GB" dirty="0" smtClean="0"/>
              <a:t> will gather </a:t>
            </a:r>
            <a:r>
              <a:rPr lang="en-GB" b="1" dirty="0" smtClean="0"/>
              <a:t>market research</a:t>
            </a:r>
            <a:r>
              <a:rPr lang="en-GB" baseline="0" dirty="0" smtClean="0"/>
              <a:t> that will be used in order to improve my game so the target audience can be impressed. Parents would be the ones to judge whether the game is suitable for their children, and so it focuses on the gender of the parent, which game is preferred, why, what the person likes about it, and if they would recommend the game.</a:t>
            </a:r>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5</a:t>
            </a:fld>
            <a:endParaRPr lang="en-GB"/>
          </a:p>
        </p:txBody>
      </p:sp>
    </p:spTree>
    <p:extLst>
      <p:ext uri="{BB962C8B-B14F-4D97-AF65-F5344CB8AC3E}">
        <p14:creationId xmlns:p14="http://schemas.microsoft.com/office/powerpoint/2010/main" val="421656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Improved questionnaire used</a:t>
            </a:r>
            <a:r>
              <a:rPr lang="en-GB" baseline="0" dirty="0" smtClean="0"/>
              <a:t> for gathering </a:t>
            </a:r>
            <a:r>
              <a:rPr lang="en-GB" b="1" baseline="0" dirty="0" smtClean="0"/>
              <a:t>market research </a:t>
            </a:r>
            <a:r>
              <a:rPr lang="en-GB" b="0" baseline="0" dirty="0" smtClean="0"/>
              <a:t> from parents</a:t>
            </a:r>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6</a:t>
            </a:fld>
            <a:endParaRPr lang="en-GB"/>
          </a:p>
        </p:txBody>
      </p:sp>
    </p:spTree>
    <p:extLst>
      <p:ext uri="{BB962C8B-B14F-4D97-AF65-F5344CB8AC3E}">
        <p14:creationId xmlns:p14="http://schemas.microsoft.com/office/powerpoint/2010/main" val="179338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kern="1200" dirty="0" smtClean="0">
                <a:solidFill>
                  <a:schemeClr val="tx1"/>
                </a:solidFill>
                <a:effectLst/>
                <a:latin typeface="+mn-lt"/>
                <a:ea typeface="+mn-ea"/>
                <a:cs typeface="+mn-cs"/>
              </a:rPr>
              <a:t>Market research</a:t>
            </a:r>
            <a:r>
              <a:rPr lang="en-GB" sz="1200" u="none" kern="1200" dirty="0" smtClean="0">
                <a:solidFill>
                  <a:schemeClr val="tx1"/>
                </a:solidFill>
                <a:effectLst/>
                <a:latin typeface="+mn-lt"/>
                <a:ea typeface="+mn-ea"/>
                <a:cs typeface="+mn-cs"/>
              </a:rPr>
              <a:t> from </a:t>
            </a:r>
            <a:r>
              <a:rPr lang="en-GB" sz="1200" b="1" u="none" kern="1200" dirty="0" smtClean="0">
                <a:solidFill>
                  <a:schemeClr val="tx1"/>
                </a:solidFill>
                <a:effectLst/>
                <a:latin typeface="+mn-lt"/>
                <a:ea typeface="+mn-ea"/>
                <a:cs typeface="+mn-cs"/>
              </a:rPr>
              <a:t>audience</a:t>
            </a:r>
            <a:r>
              <a:rPr lang="en-GB" sz="1200" u="none" kern="1200" dirty="0" smtClean="0">
                <a:solidFill>
                  <a:schemeClr val="tx1"/>
                </a:solidFill>
                <a:effectLst/>
                <a:latin typeface="+mn-lt"/>
                <a:ea typeface="+mn-ea"/>
                <a:cs typeface="+mn-cs"/>
              </a:rPr>
              <a:t> that have taken the questionnaire and have provided their gender and their preferred game, also proving a chart analysis for the results.</a:t>
            </a:r>
          </a:p>
          <a:p>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7</a:t>
            </a:fld>
            <a:endParaRPr lang="en-GB"/>
          </a:p>
        </p:txBody>
      </p:sp>
    </p:spTree>
    <p:extLst>
      <p:ext uri="{BB962C8B-B14F-4D97-AF65-F5344CB8AC3E}">
        <p14:creationId xmlns:p14="http://schemas.microsoft.com/office/powerpoint/2010/main" val="184619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a:t>
            </a:r>
            <a:r>
              <a:rPr lang="en-GB" baseline="0" dirty="0" smtClean="0"/>
              <a:t> answered from </a:t>
            </a:r>
            <a:r>
              <a:rPr lang="en-GB" b="1" baseline="0" dirty="0" smtClean="0"/>
              <a:t>audience</a:t>
            </a:r>
            <a:r>
              <a:rPr lang="en-GB" b="0" baseline="0" dirty="0" smtClean="0"/>
              <a:t> also with charts analysing the results given</a:t>
            </a:r>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8</a:t>
            </a:fld>
            <a:endParaRPr lang="en-GB"/>
          </a:p>
        </p:txBody>
      </p:sp>
    </p:spTree>
    <p:extLst>
      <p:ext uri="{BB962C8B-B14F-4D97-AF65-F5344CB8AC3E}">
        <p14:creationId xmlns:p14="http://schemas.microsoft.com/office/powerpoint/2010/main" val="20101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question looks at whether any part of the </a:t>
            </a:r>
            <a:r>
              <a:rPr lang="en-GB" b="1" baseline="0" dirty="0" smtClean="0"/>
              <a:t>audience</a:t>
            </a:r>
            <a:r>
              <a:rPr lang="en-GB" b="0" baseline="0" dirty="0" smtClean="0"/>
              <a:t> would recommend the preferred game to others, providing a chart analysing </a:t>
            </a:r>
            <a:r>
              <a:rPr lang="en-GB" b="0" baseline="0" smtClean="0"/>
              <a:t>the results</a:t>
            </a:r>
            <a:endParaRPr lang="en-GB" dirty="0"/>
          </a:p>
        </p:txBody>
      </p:sp>
      <p:sp>
        <p:nvSpPr>
          <p:cNvPr id="4" name="Slide Number Placeholder 3"/>
          <p:cNvSpPr>
            <a:spLocks noGrp="1"/>
          </p:cNvSpPr>
          <p:nvPr>
            <p:ph type="sldNum" sz="quarter" idx="10"/>
          </p:nvPr>
        </p:nvSpPr>
        <p:spPr/>
        <p:txBody>
          <a:bodyPr/>
          <a:lstStyle/>
          <a:p>
            <a:fld id="{E1B35C7D-51AF-4986-B485-0D4866483EEC}" type="slidenum">
              <a:rPr lang="en-GB" smtClean="0"/>
              <a:pPr/>
              <a:t>9</a:t>
            </a:fld>
            <a:endParaRPr lang="en-GB"/>
          </a:p>
        </p:txBody>
      </p:sp>
    </p:spTree>
    <p:extLst>
      <p:ext uri="{BB962C8B-B14F-4D97-AF65-F5344CB8AC3E}">
        <p14:creationId xmlns:p14="http://schemas.microsoft.com/office/powerpoint/2010/main" val="199768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5D9A2D4-3CE4-48F7-B9D2-26CEEF4FAC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9A2D4-3CE4-48F7-B9D2-26CEEF4FAC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9A2D4-3CE4-48F7-B9D2-26CEEF4FAC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9A2D4-3CE4-48F7-B9D2-26CEEF4FAC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8" name="Slide Number Placeholder 7"/>
          <p:cNvSpPr>
            <a:spLocks noGrp="1"/>
          </p:cNvSpPr>
          <p:nvPr>
            <p:ph type="sldNum" sz="quarter" idx="11"/>
          </p:nvPr>
        </p:nvSpPr>
        <p:spPr/>
        <p:txBody>
          <a:bodyPr/>
          <a:lstStyle/>
          <a:p>
            <a:fld id="{25D9A2D4-3CE4-48F7-B9D2-26CEEF4FAC1E}"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D9A2D4-3CE4-48F7-B9D2-26CEEF4FAC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D9A2D4-3CE4-48F7-B9D2-26CEEF4FAC1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D9A2D4-3CE4-48F7-B9D2-26CEEF4FAC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D9A2D4-3CE4-48F7-B9D2-26CEEF4FAC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D9A2D4-3CE4-48F7-B9D2-26CEEF4FAC1E}"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10958-0AC8-4A7A-984E-66FC2C586711}" type="datetimeFigureOut">
              <a:rPr lang="en-GB" smtClean="0"/>
              <a:pPr/>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5D9A2D4-3CE4-48F7-B9D2-26CEEF4FAC1E}"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9B10958-0AC8-4A7A-984E-66FC2C586711}" type="datetimeFigureOut">
              <a:rPr lang="en-GB" smtClean="0"/>
              <a:pPr/>
              <a:t>12/06/2014</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5D9A2D4-3CE4-48F7-B9D2-26CEEF4FAC1E}"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Maths Space</a:t>
            </a:r>
            <a:endParaRPr lang="en-GB" dirty="0"/>
          </a:p>
        </p:txBody>
      </p:sp>
      <p:sp>
        <p:nvSpPr>
          <p:cNvPr id="3" name="Subtitle 2"/>
          <p:cNvSpPr>
            <a:spLocks noGrp="1"/>
          </p:cNvSpPr>
          <p:nvPr>
            <p:ph type="subTitle" idx="1"/>
          </p:nvPr>
        </p:nvSpPr>
        <p:spPr/>
        <p:txBody>
          <a:bodyPr>
            <a:normAutofit/>
          </a:bodyPr>
          <a:lstStyle/>
          <a:p>
            <a:r>
              <a:rPr lang="en-GB" sz="2000" dirty="0" smtClean="0"/>
              <a:t>Gladys Nzita-Mak</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design</a:t>
            </a:r>
            <a:endParaRPr lang="en-GB" dirty="0"/>
          </a:p>
        </p:txBody>
      </p:sp>
    </p:spTree>
    <p:extLst>
      <p:ext uri="{BB962C8B-B14F-4D97-AF65-F5344CB8AC3E}">
        <p14:creationId xmlns:p14="http://schemas.microsoft.com/office/powerpoint/2010/main" val="212740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Storyboard</a:t>
            </a:r>
            <a:endParaRPr lang="en-GB" dirty="0"/>
          </a:p>
        </p:txBody>
      </p:sp>
      <p:sp>
        <p:nvSpPr>
          <p:cNvPr id="3" name="Content Placeholder 2"/>
          <p:cNvSpPr>
            <a:spLocks noGrp="1"/>
          </p:cNvSpPr>
          <p:nvPr>
            <p:ph idx="1"/>
          </p:nvPr>
        </p:nvSpPr>
        <p:spPr>
          <a:xfrm>
            <a:off x="457200" y="5877272"/>
            <a:ext cx="8219256" cy="980728"/>
          </a:xfrm>
        </p:spPr>
        <p:txBody>
          <a:bodyPr>
            <a:normAutofit/>
          </a:bodyPr>
          <a:lstStyle/>
          <a:p>
            <a:r>
              <a:rPr lang="en-GB" sz="1400" dirty="0" smtClean="0"/>
              <a:t>This is my storyboard showing basic instructions how to play the game and what will happen as the game is played. </a:t>
            </a:r>
            <a:endParaRPr lang="en-GB" sz="1400" dirty="0"/>
          </a:p>
        </p:txBody>
      </p:sp>
      <p:pic>
        <p:nvPicPr>
          <p:cNvPr id="4" name="Picture 2"/>
          <p:cNvPicPr>
            <a:picLocks noChangeAspect="1" noChangeArrowheads="1"/>
          </p:cNvPicPr>
          <p:nvPr/>
        </p:nvPicPr>
        <p:blipFill>
          <a:blip r:embed="rId3" cstate="print"/>
          <a:srcRect l="32515" t="25593" r="18568" b="25563"/>
          <a:stretch>
            <a:fillRect/>
          </a:stretch>
        </p:blipFill>
        <p:spPr bwMode="auto">
          <a:xfrm>
            <a:off x="395536" y="1700808"/>
            <a:ext cx="8352928"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storyboard</a:t>
            </a:r>
            <a:endParaRPr lang="en-GB" dirty="0"/>
          </a:p>
        </p:txBody>
      </p:sp>
      <p:sp>
        <p:nvSpPr>
          <p:cNvPr id="3" name="Content Placeholder 2"/>
          <p:cNvSpPr>
            <a:spLocks noGrp="1"/>
          </p:cNvSpPr>
          <p:nvPr>
            <p:ph idx="1"/>
          </p:nvPr>
        </p:nvSpPr>
        <p:spPr>
          <a:xfrm>
            <a:off x="471715" y="5954914"/>
            <a:ext cx="7620000" cy="896963"/>
          </a:xfrm>
        </p:spPr>
        <p:txBody>
          <a:bodyPr>
            <a:normAutofit fontScale="92500" lnSpcReduction="10000"/>
          </a:bodyPr>
          <a:lstStyle/>
          <a:p>
            <a:r>
              <a:rPr lang="en-GB" dirty="0" smtClean="0"/>
              <a:t>This is an updated, and professional version of my storyboard. Minor changes have been made, but the concept of the game is the same.</a:t>
            </a:r>
            <a:endParaRPr lang="en-GB"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512" t="21627" r="8928" b="17461"/>
          <a:stretch/>
        </p:blipFill>
        <p:spPr bwMode="auto">
          <a:xfrm>
            <a:off x="467544" y="1461074"/>
            <a:ext cx="7704856" cy="445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236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6000" dirty="0" smtClean="0"/>
              <a:t>The game</a:t>
            </a:r>
            <a:endParaRPr lang="en-GB" sz="6000" dirty="0"/>
          </a:p>
        </p:txBody>
      </p:sp>
    </p:spTree>
    <p:extLst>
      <p:ext uri="{BB962C8B-B14F-4D97-AF65-F5344CB8AC3E}">
        <p14:creationId xmlns:p14="http://schemas.microsoft.com/office/powerpoint/2010/main" val="320430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5791200" cy="867544"/>
          </a:xfrm>
        </p:spPr>
        <p:txBody>
          <a:bodyPr/>
          <a:lstStyle/>
          <a:p>
            <a:r>
              <a:rPr lang="en-GB" dirty="0" smtClean="0"/>
              <a:t>Flow chart</a:t>
            </a:r>
            <a:endParaRPr lang="en-GB" dirty="0"/>
          </a:p>
        </p:txBody>
      </p:sp>
      <p:sp>
        <p:nvSpPr>
          <p:cNvPr id="3" name="Content Placeholder 2"/>
          <p:cNvSpPr>
            <a:spLocks noGrp="1"/>
          </p:cNvSpPr>
          <p:nvPr>
            <p:ph idx="1"/>
          </p:nvPr>
        </p:nvSpPr>
        <p:spPr>
          <a:xfrm>
            <a:off x="539552" y="5805264"/>
            <a:ext cx="7620000" cy="752947"/>
          </a:xfrm>
        </p:spPr>
        <p:txBody>
          <a:bodyPr/>
          <a:lstStyle/>
          <a:p>
            <a:r>
              <a:rPr lang="en-GB" dirty="0" smtClean="0"/>
              <a:t>This is a flow chart representing the game and its functions.</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29" t="27382" r="19047" b="12499"/>
          <a:stretch/>
        </p:blipFill>
        <p:spPr bwMode="auto">
          <a:xfrm>
            <a:off x="539552" y="1124744"/>
            <a:ext cx="7632848" cy="453650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9904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prototype</a:t>
            </a:r>
            <a:endParaRPr lang="en-GB" dirty="0"/>
          </a:p>
        </p:txBody>
      </p:sp>
      <p:sp>
        <p:nvSpPr>
          <p:cNvPr id="3" name="Content Placeholder 2"/>
          <p:cNvSpPr>
            <a:spLocks noGrp="1"/>
          </p:cNvSpPr>
          <p:nvPr>
            <p:ph idx="1"/>
          </p:nvPr>
        </p:nvSpPr>
        <p:spPr>
          <a:xfrm>
            <a:off x="467544" y="6301724"/>
            <a:ext cx="7620000" cy="503109"/>
          </a:xfrm>
        </p:spPr>
        <p:txBody>
          <a:bodyPr/>
          <a:lstStyle/>
          <a:p>
            <a:r>
              <a:rPr lang="en-GB" dirty="0" smtClean="0"/>
              <a:t>Here is the official game that can be played</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18" t="15278" r="16667" b="26984"/>
          <a:stretch/>
        </p:blipFill>
        <p:spPr bwMode="auto">
          <a:xfrm>
            <a:off x="1331640" y="1412775"/>
            <a:ext cx="6089802" cy="485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38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ideas</a:t>
            </a:r>
            <a:endParaRPr lang="en-GB" dirty="0"/>
          </a:p>
        </p:txBody>
      </p:sp>
      <p:sp>
        <p:nvSpPr>
          <p:cNvPr id="3" name="Content Placeholder 2"/>
          <p:cNvSpPr>
            <a:spLocks noGrp="1"/>
          </p:cNvSpPr>
          <p:nvPr>
            <p:ph idx="1"/>
          </p:nvPr>
        </p:nvSpPr>
        <p:spPr>
          <a:xfrm>
            <a:off x="251520" y="1700808"/>
            <a:ext cx="3888432" cy="4525963"/>
          </a:xfrm>
        </p:spPr>
        <p:txBody>
          <a:bodyPr>
            <a:normAutofit/>
          </a:bodyPr>
          <a:lstStyle/>
          <a:p>
            <a:r>
              <a:rPr lang="en-GB" sz="2400" dirty="0" smtClean="0"/>
              <a:t>Before choosing which game to make I was to come up with a few game ideas so that I can choose my main design.</a:t>
            </a:r>
            <a:br>
              <a:rPr lang="en-GB" sz="2400" dirty="0" smtClean="0"/>
            </a:br>
            <a:r>
              <a:rPr lang="en-GB" sz="2400" dirty="0" smtClean="0"/>
              <a:t>The design I ended up choosing was the ‘Space maths game’.</a:t>
            </a:r>
            <a:endParaRPr lang="en-GB" sz="2400" dirty="0"/>
          </a:p>
        </p:txBody>
      </p:sp>
      <p:pic>
        <p:nvPicPr>
          <p:cNvPr id="2050" name="Picture 2"/>
          <p:cNvPicPr>
            <a:picLocks noChangeAspect="1" noChangeArrowheads="1"/>
          </p:cNvPicPr>
          <p:nvPr/>
        </p:nvPicPr>
        <p:blipFill>
          <a:blip r:embed="rId3" cstate="print"/>
          <a:srcRect l="38073" t="31125" r="17457" b="22610"/>
          <a:stretch>
            <a:fillRect/>
          </a:stretch>
        </p:blipFill>
        <p:spPr bwMode="auto">
          <a:xfrm>
            <a:off x="4067944" y="2708920"/>
            <a:ext cx="4780106" cy="2808312"/>
          </a:xfrm>
          <a:prstGeom prst="rect">
            <a:avLst/>
          </a:prstGeom>
          <a:noFill/>
          <a:ln w="9525">
            <a:noFill/>
            <a:miter lim="800000"/>
            <a:headEnd/>
            <a:tailEnd/>
          </a:ln>
        </p:spPr>
      </p:pic>
      <p:sp>
        <p:nvSpPr>
          <p:cNvPr id="4" name="Oval 3"/>
          <p:cNvSpPr/>
          <p:nvPr/>
        </p:nvSpPr>
        <p:spPr>
          <a:xfrm>
            <a:off x="5436096" y="2564904"/>
            <a:ext cx="1584176" cy="86409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game</a:t>
            </a:r>
            <a:endParaRPr lang="en-GB" dirty="0"/>
          </a:p>
        </p:txBody>
      </p:sp>
      <p:sp>
        <p:nvSpPr>
          <p:cNvPr id="3" name="Content Placeholder 2"/>
          <p:cNvSpPr>
            <a:spLocks noGrp="1"/>
          </p:cNvSpPr>
          <p:nvPr>
            <p:ph idx="1"/>
          </p:nvPr>
        </p:nvSpPr>
        <p:spPr>
          <a:xfrm>
            <a:off x="179512" y="1844824"/>
            <a:ext cx="8568952" cy="4525963"/>
          </a:xfrm>
        </p:spPr>
        <p:txBody>
          <a:bodyPr>
            <a:normAutofit/>
          </a:bodyPr>
          <a:lstStyle/>
          <a:p>
            <a:r>
              <a:rPr lang="en-GB" dirty="0" smtClean="0"/>
              <a:t>My game idea is a space shooting maths game where you have a spaceship that blasts its enemies by entering correct answers into the ship (the enemies will have maths questions on them). This game is aimed for young children aged 2-4 and it is suitable because although it is fun, it helps young children learn and remember simple maths questions. As a game designer the main goal would be to get children to be addicted to this game, and so I will create the game and make it so enjoyable that children will be hooked to it.</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6000" dirty="0" smtClean="0"/>
              <a:t>Market research</a:t>
            </a:r>
            <a:endParaRPr lang="en-GB" sz="6000" dirty="0"/>
          </a:p>
        </p:txBody>
      </p:sp>
    </p:spTree>
    <p:extLst>
      <p:ext uri="{BB962C8B-B14F-4D97-AF65-F5344CB8AC3E}">
        <p14:creationId xmlns:p14="http://schemas.microsoft.com/office/powerpoint/2010/main" val="258012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Questionnaire</a:t>
            </a:r>
            <a:endParaRPr lang="en-GB" dirty="0"/>
          </a:p>
        </p:txBody>
      </p:sp>
      <p:sp>
        <p:nvSpPr>
          <p:cNvPr id="3" name="Content Placeholder 2"/>
          <p:cNvSpPr>
            <a:spLocks noGrp="1"/>
          </p:cNvSpPr>
          <p:nvPr>
            <p:ph idx="1"/>
          </p:nvPr>
        </p:nvSpPr>
        <p:spPr>
          <a:xfrm>
            <a:off x="457200" y="5301208"/>
            <a:ext cx="7620000" cy="824955"/>
          </a:xfrm>
        </p:spPr>
        <p:txBody>
          <a:bodyPr>
            <a:normAutofit fontScale="92500" lnSpcReduction="20000"/>
          </a:bodyPr>
          <a:lstStyle/>
          <a:p>
            <a:r>
              <a:rPr lang="en-GB" dirty="0" smtClean="0"/>
              <a:t>This is a questionnaire that I have produced in order to get feedback from parents, asking them which game they most prefer and would be suitable for their children to play.</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089" t="21627" r="19791" b="9524"/>
          <a:stretch/>
        </p:blipFill>
        <p:spPr bwMode="auto">
          <a:xfrm>
            <a:off x="2483768" y="1582305"/>
            <a:ext cx="4124739" cy="3542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2018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Improved questionnaire</a:t>
            </a:r>
            <a:endParaRPr lang="en-GB" dirty="0"/>
          </a:p>
        </p:txBody>
      </p:sp>
      <p:sp>
        <p:nvSpPr>
          <p:cNvPr id="3" name="Content Placeholder 2"/>
          <p:cNvSpPr>
            <a:spLocks noGrp="1"/>
          </p:cNvSpPr>
          <p:nvPr>
            <p:ph idx="1"/>
          </p:nvPr>
        </p:nvSpPr>
        <p:spPr>
          <a:xfrm>
            <a:off x="471929" y="5777039"/>
            <a:ext cx="7620000" cy="896963"/>
          </a:xfrm>
        </p:spPr>
        <p:txBody>
          <a:bodyPr>
            <a:normAutofit fontScale="92500" lnSpcReduction="10000"/>
          </a:bodyPr>
          <a:lstStyle/>
          <a:p>
            <a:r>
              <a:rPr lang="en-GB" dirty="0" smtClean="0"/>
              <a:t>This is the improved questionnaire that was created in order to get feedback from parents whether they preferred the Maths Space game or the counting Sheep game.</a:t>
            </a:r>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70" t="19841" r="30357" b="15080"/>
          <a:stretch/>
        </p:blipFill>
        <p:spPr bwMode="auto">
          <a:xfrm>
            <a:off x="2191657" y="1451429"/>
            <a:ext cx="4180544" cy="432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61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5791200" cy="1371600"/>
          </a:xfrm>
        </p:spPr>
        <p:txBody>
          <a:bodyPr>
            <a:normAutofit fontScale="90000"/>
          </a:bodyPr>
          <a:lstStyle/>
          <a:p>
            <a:r>
              <a:rPr lang="en-GB" dirty="0" smtClean="0"/>
              <a:t>Chart analysis for</a:t>
            </a:r>
            <a:br>
              <a:rPr lang="en-GB" dirty="0" smtClean="0"/>
            </a:br>
            <a:r>
              <a:rPr lang="en-GB" dirty="0" smtClean="0"/>
              <a:t>Questions 1 one and 2</a:t>
            </a:r>
            <a:endParaRPr lang="en-GB" dirty="0"/>
          </a:p>
        </p:txBody>
      </p:sp>
      <p:sp>
        <p:nvSpPr>
          <p:cNvPr id="3" name="Content Placeholder 2"/>
          <p:cNvSpPr>
            <a:spLocks noGrp="1"/>
          </p:cNvSpPr>
          <p:nvPr>
            <p:ph idx="1"/>
          </p:nvPr>
        </p:nvSpPr>
        <p:spPr>
          <a:xfrm>
            <a:off x="457200" y="5013176"/>
            <a:ext cx="7620000" cy="1112987"/>
          </a:xfrm>
        </p:spPr>
        <p:txBody>
          <a:bodyPr>
            <a:normAutofit fontScale="85000" lnSpcReduction="10000"/>
          </a:bodyPr>
          <a:lstStyle/>
          <a:p>
            <a:r>
              <a:rPr lang="en-GB" dirty="0" smtClean="0"/>
              <a:t>These two charts analyse the results for the first two questions in the questionnaire, for the first question, three males and two females took the questionnaire, and for question 2, the most preferred game was Maths Space as four out of 5 picked Maths Space.</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57" t="24009" r="26041" b="28769"/>
          <a:stretch/>
        </p:blipFill>
        <p:spPr bwMode="auto">
          <a:xfrm>
            <a:off x="389094" y="1772816"/>
            <a:ext cx="394107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405" t="26191" r="26190" b="28373"/>
          <a:stretch/>
        </p:blipFill>
        <p:spPr bwMode="auto">
          <a:xfrm>
            <a:off x="4644008" y="1772816"/>
            <a:ext cx="407144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80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Chart analysis for</a:t>
            </a:r>
            <a:br>
              <a:rPr lang="en-GB" dirty="0"/>
            </a:br>
            <a:r>
              <a:rPr lang="en-GB" dirty="0"/>
              <a:t>Questions </a:t>
            </a:r>
            <a:r>
              <a:rPr lang="en-GB" dirty="0" smtClean="0"/>
              <a:t>3 </a:t>
            </a:r>
            <a:r>
              <a:rPr lang="en-GB" dirty="0"/>
              <a:t>one and 4</a:t>
            </a:r>
          </a:p>
        </p:txBody>
      </p:sp>
      <p:sp>
        <p:nvSpPr>
          <p:cNvPr id="3" name="Content Placeholder 2"/>
          <p:cNvSpPr>
            <a:spLocks noGrp="1"/>
          </p:cNvSpPr>
          <p:nvPr>
            <p:ph idx="1"/>
          </p:nvPr>
        </p:nvSpPr>
        <p:spPr>
          <a:xfrm>
            <a:off x="457200" y="5157192"/>
            <a:ext cx="7931224" cy="1512168"/>
          </a:xfrm>
        </p:spPr>
        <p:txBody>
          <a:bodyPr>
            <a:normAutofit fontScale="85000" lnSpcReduction="10000"/>
          </a:bodyPr>
          <a:lstStyle/>
          <a:p>
            <a:r>
              <a:rPr lang="en-GB" dirty="0" smtClean="0"/>
              <a:t>These charts show the results for questions three and four, showing that in question 3 people selected Maths Space because it is educational, and for Counting sheep that it is a good idea. For question 4 it shows the results parents ticked for whether they thought the game ideas were suitable for children aged 2-4, with Maths space coming out on top as the game most suitable for 2-4 year olds.</a:t>
            </a:r>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09" t="26191" r="25150" b="24008"/>
          <a:stretch/>
        </p:blipFill>
        <p:spPr bwMode="auto">
          <a:xfrm>
            <a:off x="253532" y="1914049"/>
            <a:ext cx="423126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214" t="21627" r="25149" b="29960"/>
          <a:stretch/>
        </p:blipFill>
        <p:spPr bwMode="auto">
          <a:xfrm>
            <a:off x="4462390" y="1898171"/>
            <a:ext cx="4425987" cy="311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13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Chart analysis for</a:t>
            </a:r>
            <a:br>
              <a:rPr lang="en-GB" dirty="0"/>
            </a:br>
            <a:r>
              <a:rPr lang="en-GB" dirty="0" smtClean="0"/>
              <a:t>Questions 5</a:t>
            </a:r>
            <a:endParaRPr lang="en-GB" dirty="0"/>
          </a:p>
        </p:txBody>
      </p:sp>
      <p:sp>
        <p:nvSpPr>
          <p:cNvPr id="3" name="Content Placeholder 2"/>
          <p:cNvSpPr>
            <a:spLocks noGrp="1"/>
          </p:cNvSpPr>
          <p:nvPr>
            <p:ph idx="1"/>
          </p:nvPr>
        </p:nvSpPr>
        <p:spPr>
          <a:xfrm>
            <a:off x="457200" y="5373216"/>
            <a:ext cx="7620000" cy="1224136"/>
          </a:xfrm>
        </p:spPr>
        <p:txBody>
          <a:bodyPr>
            <a:normAutofit fontScale="92500" lnSpcReduction="10000"/>
          </a:bodyPr>
          <a:lstStyle/>
          <a:p>
            <a:r>
              <a:rPr lang="en-GB" dirty="0" smtClean="0"/>
              <a:t>In this final question, the chars shows the results that parents had ticked if they would recommend the games to anyone. For Maths Space it came out as half and half, whereas with Counting Sheep only one out of the five ticked yes.</a:t>
            </a:r>
            <a:endParaRPr lang="en-GB"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t="27976" r="26339" b="23215"/>
          <a:stretch/>
        </p:blipFill>
        <p:spPr bwMode="auto">
          <a:xfrm>
            <a:off x="2195736" y="1628800"/>
            <a:ext cx="4746171" cy="357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992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332</TotalTime>
  <Words>1240</Words>
  <Application>Microsoft Office PowerPoint</Application>
  <PresentationFormat>On-screen Show (4:3)</PresentationFormat>
  <Paragraphs>68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Essential</vt:lpstr>
      <vt:lpstr>Maths Space</vt:lpstr>
      <vt:lpstr>My ideas</vt:lpstr>
      <vt:lpstr>The game</vt:lpstr>
      <vt:lpstr>Market research</vt:lpstr>
      <vt:lpstr>Questionnaire</vt:lpstr>
      <vt:lpstr>Improved questionnaire</vt:lpstr>
      <vt:lpstr>Chart analysis for Questions 1 one and 2</vt:lpstr>
      <vt:lpstr>Chart analysis for Questions 3 one and 4</vt:lpstr>
      <vt:lpstr>Chart analysis for Questions 5</vt:lpstr>
      <vt:lpstr>design</vt:lpstr>
      <vt:lpstr>Storyboard</vt:lpstr>
      <vt:lpstr>Professional storyboard</vt:lpstr>
      <vt:lpstr>The game</vt:lpstr>
      <vt:lpstr>Flow chart</vt:lpstr>
      <vt:lpstr>The prototype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philips</dc:creator>
  <cp:lastModifiedBy>Nzita-Mak, Gladys</cp:lastModifiedBy>
  <cp:revision>70</cp:revision>
  <cp:lastPrinted>2014-05-07T13:16:17Z</cp:lastPrinted>
  <dcterms:created xsi:type="dcterms:W3CDTF">2013-11-12T17:29:45Z</dcterms:created>
  <dcterms:modified xsi:type="dcterms:W3CDTF">2014-06-12T12:05:13Z</dcterms:modified>
</cp:coreProperties>
</file>