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0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560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043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672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493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055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241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6765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141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1041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1565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496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93DB-62AC-4687-975B-08F10A8CE29B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3C080-7FF2-4A72-BF9F-F65CF034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729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72128" y="2564904"/>
            <a:ext cx="2736304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Game ideas for children 2-4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/>
          <p:cNvCxnSpPr>
            <a:endCxn id="4" idx="0"/>
          </p:cNvCxnSpPr>
          <p:nvPr/>
        </p:nvCxnSpPr>
        <p:spPr>
          <a:xfrm>
            <a:off x="4740280" y="1988840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4176" y="1639253"/>
            <a:ext cx="18722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Space maths game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026338" y="3095382"/>
            <a:ext cx="14401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Counting fish</a:t>
            </a:r>
            <a:endParaRPr lang="en-GB" sz="1600" dirty="0"/>
          </a:p>
        </p:txBody>
      </p:sp>
      <p:cxnSp>
        <p:nvCxnSpPr>
          <p:cNvPr id="11" name="Straight Connector 10"/>
          <p:cNvCxnSpPr>
            <a:stCxn id="4" idx="3"/>
          </p:cNvCxnSpPr>
          <p:nvPr/>
        </p:nvCxnSpPr>
        <p:spPr>
          <a:xfrm>
            <a:off x="6108432" y="3356992"/>
            <a:ext cx="91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32040" y="414908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9992" y="4681518"/>
            <a:ext cx="11521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Snakes and ladders</a:t>
            </a:r>
            <a:endParaRPr lang="en-GB" dirty="0"/>
          </a:p>
        </p:txBody>
      </p:sp>
      <p:cxnSp>
        <p:nvCxnSpPr>
          <p:cNvPr id="16" name="Straight Connector 15"/>
          <p:cNvCxnSpPr>
            <a:endCxn id="4" idx="1"/>
          </p:cNvCxnSpPr>
          <p:nvPr/>
        </p:nvCxnSpPr>
        <p:spPr>
          <a:xfrm>
            <a:off x="2771800" y="3356992"/>
            <a:ext cx="600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89338" y="3203103"/>
            <a:ext cx="100811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Sorting shapes</a:t>
            </a:r>
            <a:endParaRPr lang="en-GB" sz="16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108432" y="2254806"/>
            <a:ext cx="419916" cy="31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28348" y="1700808"/>
            <a:ext cx="99598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Counting sheep</a:t>
            </a:r>
            <a:endParaRPr lang="en-GB" sz="16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843808" y="4149080"/>
            <a:ext cx="648072" cy="532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3688" y="4653136"/>
            <a:ext cx="160844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Card games</a:t>
            </a:r>
            <a:endParaRPr lang="en-GB" sz="1600" dirty="0"/>
          </a:p>
        </p:txBody>
      </p:sp>
    </p:spTree>
    <p:extLst>
      <p:ext uri="{BB962C8B-B14F-4D97-AF65-F5344CB8AC3E}">
        <p14:creationId xmlns="" xmlns:p14="http://schemas.microsoft.com/office/powerpoint/2010/main" val="34389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game idea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my game idea, I have chosen to go with the idea of a space shooting maths game. It involves a space ship that has to blast its </a:t>
            </a:r>
            <a:r>
              <a:rPr lang="en-GB" sz="2000" dirty="0" smtClean="0"/>
              <a:t>enemies </a:t>
            </a:r>
            <a:r>
              <a:rPr lang="en-GB" sz="2000" dirty="0" smtClean="0"/>
              <a:t>but in order to do so the player needs to enter the correct answer into the spaceship. The enemies will have a maths question for example ‘3+2’ and in order </a:t>
            </a:r>
            <a:r>
              <a:rPr lang="en-GB" sz="2000" dirty="0" smtClean="0"/>
              <a:t>to </a:t>
            </a:r>
            <a:r>
              <a:rPr lang="en-GB" sz="2000" dirty="0" smtClean="0"/>
              <a:t>shoot the enemy, the player has to type the correct answer into the spaceship and the spaceship will shoot. As the enemies go by they get faster and faster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So basically I will be creating a game where players shoot enemies by entering simple maths questions, but as the enemies come faster and faster, the maths questions get harder and harder!</a:t>
            </a: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My game idea</vt:lpstr>
    </vt:vector>
  </TitlesOfParts>
  <Company>Haringey 6th Form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Nzita-Mak, Gladys</dc:creator>
  <cp:lastModifiedBy>philips</cp:lastModifiedBy>
  <cp:revision>11</cp:revision>
  <dcterms:created xsi:type="dcterms:W3CDTF">2013-09-25T13:26:47Z</dcterms:created>
  <dcterms:modified xsi:type="dcterms:W3CDTF">2013-11-05T20:00:41Z</dcterms:modified>
</cp:coreProperties>
</file>